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4"/>
  </p:notesMasterIdLst>
  <p:sldIdLst>
    <p:sldId id="256" r:id="rId2"/>
    <p:sldId id="257" r:id="rId3"/>
    <p:sldId id="284" r:id="rId4"/>
    <p:sldId id="288" r:id="rId5"/>
    <p:sldId id="258" r:id="rId6"/>
    <p:sldId id="259" r:id="rId7"/>
    <p:sldId id="260" r:id="rId8"/>
    <p:sldId id="261" r:id="rId9"/>
    <p:sldId id="265" r:id="rId10"/>
    <p:sldId id="262" r:id="rId11"/>
    <p:sldId id="263" r:id="rId12"/>
    <p:sldId id="264" r:id="rId13"/>
    <p:sldId id="266" r:id="rId14"/>
    <p:sldId id="267" r:id="rId15"/>
    <p:sldId id="268" r:id="rId16"/>
    <p:sldId id="269" r:id="rId17"/>
    <p:sldId id="270" r:id="rId18"/>
    <p:sldId id="271" r:id="rId19"/>
    <p:sldId id="272" r:id="rId20"/>
    <p:sldId id="273" r:id="rId21"/>
    <p:sldId id="274" r:id="rId22"/>
    <p:sldId id="275" r:id="rId23"/>
    <p:sldId id="276" r:id="rId24"/>
    <p:sldId id="285" r:id="rId25"/>
    <p:sldId id="277" r:id="rId26"/>
    <p:sldId id="286" r:id="rId27"/>
    <p:sldId id="287" r:id="rId28"/>
    <p:sldId id="279" r:id="rId29"/>
    <p:sldId id="280" r:id="rId30"/>
    <p:sldId id="281" r:id="rId31"/>
    <p:sldId id="282" r:id="rId32"/>
    <p:sldId id="283" r:id="rId33"/>
  </p:sldIdLst>
  <p:sldSz cx="9144000" cy="6858000" type="screen4x3"/>
  <p:notesSz cx="6858000" cy="9144000"/>
  <p:defaultTex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24" autoAdjust="0"/>
  </p:normalViewPr>
  <p:slideViewPr>
    <p:cSldViewPr>
      <p:cViewPr varScale="1">
        <p:scale>
          <a:sx n="69" d="100"/>
          <a:sy n="69" d="100"/>
        </p:scale>
        <p:origin x="-141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Antraštės vietos rezervavimo ženklas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lt-LT"/>
          </a:p>
        </p:txBody>
      </p:sp>
      <p:sp>
        <p:nvSpPr>
          <p:cNvPr id="3" name="Datos vietos rezervavimo ženklas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8E8D274-5B02-42C4-8B4B-E1F2385FA446}" type="datetimeFigureOut">
              <a:rPr lang="lt-LT" smtClean="0"/>
              <a:pPr/>
              <a:t>2012.04.24</a:t>
            </a:fld>
            <a:endParaRPr lang="lt-LT"/>
          </a:p>
        </p:txBody>
      </p:sp>
      <p:sp>
        <p:nvSpPr>
          <p:cNvPr id="4" name="Skaidrės vaizdo vietos rezervavimo ženkla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lt-LT"/>
          </a:p>
        </p:txBody>
      </p:sp>
      <p:sp>
        <p:nvSpPr>
          <p:cNvPr id="5" name="Pastabų vietos rezervavimo ženkla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lt-LT" smtClean="0"/>
              <a:t>Spustelėkite ruošinio teksto stiliams keisti</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6" name="Poraštės vietos rezervavimo ženklas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lt-LT"/>
          </a:p>
        </p:txBody>
      </p:sp>
      <p:sp>
        <p:nvSpPr>
          <p:cNvPr id="7" name="Skaidrės numerio vietos rezervavimo ženklas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8ABE34A-92CD-43F9-98B3-3AD4CE0777B0}" type="slidenum">
              <a:rPr lang="lt-LT" smtClean="0"/>
              <a:pPr/>
              <a:t>‹#›</a:t>
            </a:fld>
            <a:endParaRPr lang="lt-L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normAutofit/>
          </a:bodyPr>
          <a:lstStyle/>
          <a:p>
            <a:endParaRPr lang="lt-LT" dirty="0"/>
          </a:p>
        </p:txBody>
      </p:sp>
      <p:sp>
        <p:nvSpPr>
          <p:cNvPr id="4" name="Skaidrės numerio vietos rezervavimo ženklas 3"/>
          <p:cNvSpPr>
            <a:spLocks noGrp="1"/>
          </p:cNvSpPr>
          <p:nvPr>
            <p:ph type="sldNum" sz="quarter" idx="10"/>
          </p:nvPr>
        </p:nvSpPr>
        <p:spPr/>
        <p:txBody>
          <a:bodyPr/>
          <a:lstStyle/>
          <a:p>
            <a:fld id="{08ABE34A-92CD-43F9-98B3-3AD4CE0777B0}" type="slidenum">
              <a:rPr lang="lt-LT" smtClean="0"/>
              <a:pPr/>
              <a:t>29</a:t>
            </a:fld>
            <a:endParaRPr lang="lt-L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Pavadinimo skaidrė">
    <p:bg>
      <p:bgRef idx="1001">
        <a:schemeClr val="bg1"/>
      </p:bgRef>
    </p:bg>
    <p:spTree>
      <p:nvGrpSpPr>
        <p:cNvPr id="1" name=""/>
        <p:cNvGrpSpPr/>
        <p:nvPr/>
      </p:nvGrpSpPr>
      <p:grpSpPr>
        <a:xfrm>
          <a:off x="0" y="0"/>
          <a:ext cx="0" cy="0"/>
          <a:chOff x="0" y="0"/>
          <a:chExt cx="0" cy="0"/>
        </a:xfrm>
      </p:grpSpPr>
      <p:sp>
        <p:nvSpPr>
          <p:cNvPr id="8" name="Antraštė 7"/>
          <p:cNvSpPr>
            <a:spLocks noGrp="1"/>
          </p:cNvSpPr>
          <p:nvPr>
            <p:ph type="ctrTitle"/>
          </p:nvPr>
        </p:nvSpPr>
        <p:spPr>
          <a:xfrm>
            <a:off x="2286000" y="3124200"/>
            <a:ext cx="6172200" cy="1894362"/>
          </a:xfrm>
        </p:spPr>
        <p:txBody>
          <a:bodyPr/>
          <a:lstStyle>
            <a:lvl1pPr>
              <a:defRPr b="1"/>
            </a:lvl1pPr>
          </a:lstStyle>
          <a:p>
            <a:r>
              <a:rPr kumimoji="0" lang="lt-LT" smtClean="0"/>
              <a:t>Spustelėkite, jei norite keisite ruoš. pav. stilių</a:t>
            </a:r>
            <a:endParaRPr kumimoji="0" lang="en-US"/>
          </a:p>
        </p:txBody>
      </p:sp>
      <p:sp>
        <p:nvSpPr>
          <p:cNvPr id="9" name="Paantraštė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lt-LT" smtClean="0"/>
              <a:t>Spustelėkite ruošinio paantraštės stiliui keisti</a:t>
            </a:r>
            <a:endParaRPr kumimoji="0" lang="en-US"/>
          </a:p>
        </p:txBody>
      </p:sp>
      <p:sp>
        <p:nvSpPr>
          <p:cNvPr id="28" name="Datos vietos rezervavimo ženklas 27"/>
          <p:cNvSpPr>
            <a:spLocks noGrp="1"/>
          </p:cNvSpPr>
          <p:nvPr>
            <p:ph type="dt" sz="half" idx="10"/>
          </p:nvPr>
        </p:nvSpPr>
        <p:spPr bwMode="auto">
          <a:xfrm rot="5400000">
            <a:off x="7764621" y="1174097"/>
            <a:ext cx="2286000" cy="381000"/>
          </a:xfrm>
        </p:spPr>
        <p:txBody>
          <a:bodyPr/>
          <a:lstStyle/>
          <a:p>
            <a:fld id="{F6BFA7BE-34F0-402B-B6CF-63FF93A28FA3}" type="datetimeFigureOut">
              <a:rPr lang="lt-LT" smtClean="0"/>
              <a:pPr/>
              <a:t>2012.04.24</a:t>
            </a:fld>
            <a:endParaRPr lang="lt-LT"/>
          </a:p>
        </p:txBody>
      </p:sp>
      <p:sp>
        <p:nvSpPr>
          <p:cNvPr id="17" name="Poraštės vietos rezervavimo ženklas 16"/>
          <p:cNvSpPr>
            <a:spLocks noGrp="1"/>
          </p:cNvSpPr>
          <p:nvPr>
            <p:ph type="ftr" sz="quarter" idx="11"/>
          </p:nvPr>
        </p:nvSpPr>
        <p:spPr bwMode="auto">
          <a:xfrm rot="5400000">
            <a:off x="7077269" y="4181669"/>
            <a:ext cx="3657600" cy="384048"/>
          </a:xfrm>
        </p:spPr>
        <p:txBody>
          <a:bodyPr/>
          <a:lstStyle/>
          <a:p>
            <a:endParaRPr lang="lt-LT"/>
          </a:p>
        </p:txBody>
      </p:sp>
      <p:sp>
        <p:nvSpPr>
          <p:cNvPr id="10" name="Stačiakampis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ačiakampis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Stačiakampis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Stačiakampis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Tiesioji jungtis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Tiesioji jungtis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Tiesioji jungtis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Tiesioji jungtis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Tiesioji jungtis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Tiesioji jungtis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Stačiakampis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as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as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as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as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as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kaidrės numerio vietos rezervavimo ženklas 28"/>
          <p:cNvSpPr>
            <a:spLocks noGrp="1"/>
          </p:cNvSpPr>
          <p:nvPr>
            <p:ph type="sldNum" sz="quarter" idx="12"/>
          </p:nvPr>
        </p:nvSpPr>
        <p:spPr bwMode="auto">
          <a:xfrm>
            <a:off x="1325544" y="4928702"/>
            <a:ext cx="609600" cy="517524"/>
          </a:xfrm>
        </p:spPr>
        <p:txBody>
          <a:bodyPr/>
          <a:lstStyle/>
          <a:p>
            <a:fld id="{CD8F4516-6716-47B8-9B94-248F1691AB47}" type="slidenum">
              <a:rPr lang="lt-LT" smtClean="0"/>
              <a:pPr/>
              <a:t>‹#›</a:t>
            </a:fld>
            <a:endParaRPr lang="lt-LT"/>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kumimoji="0" lang="lt-LT" smtClean="0"/>
              <a:t>Spustelėkite, jei norite keisite ruoš. pav. stilių</a:t>
            </a:r>
            <a:endParaRPr kumimoji="0" lang="en-US"/>
          </a:p>
        </p:txBody>
      </p:sp>
      <p:sp>
        <p:nvSpPr>
          <p:cNvPr id="3" name="Vertikalaus teksto vietos rezervavimo ženklas 2"/>
          <p:cNvSpPr>
            <a:spLocks noGrp="1"/>
          </p:cNvSpPr>
          <p:nvPr>
            <p:ph type="body" orient="vert" idx="1"/>
          </p:nvPr>
        </p:nvSpPr>
        <p:spPr/>
        <p:txBody>
          <a:bodyPr vert="eaVert"/>
          <a:lstStyle/>
          <a:p>
            <a:pPr lvl="0" eaLnBrk="1" latinLnBrk="0" hangingPunct="1"/>
            <a:r>
              <a:rPr lang="lt-LT" smtClean="0"/>
              <a:t>Spustelėkite ruošinio teksto stiliams keisti</a:t>
            </a:r>
          </a:p>
          <a:p>
            <a:pPr lvl="1" eaLnBrk="1" latinLnBrk="0" hangingPunct="1"/>
            <a:r>
              <a:rPr lang="lt-LT" smtClean="0"/>
              <a:t>Antras lygmuo</a:t>
            </a:r>
          </a:p>
          <a:p>
            <a:pPr lvl="2" eaLnBrk="1" latinLnBrk="0" hangingPunct="1"/>
            <a:r>
              <a:rPr lang="lt-LT" smtClean="0"/>
              <a:t>Trečias lygmuo</a:t>
            </a:r>
          </a:p>
          <a:p>
            <a:pPr lvl="3" eaLnBrk="1" latinLnBrk="0" hangingPunct="1"/>
            <a:r>
              <a:rPr lang="lt-LT" smtClean="0"/>
              <a:t>Ketvirtas lygmuo</a:t>
            </a:r>
          </a:p>
          <a:p>
            <a:pPr lvl="4" eaLnBrk="1" latinLnBrk="0" hangingPunct="1"/>
            <a:r>
              <a:rPr lang="lt-LT" smtClean="0"/>
              <a:t>Penktas lygmuo</a:t>
            </a:r>
            <a:endParaRPr kumimoji="0" lang="en-US"/>
          </a:p>
        </p:txBody>
      </p:sp>
      <p:sp>
        <p:nvSpPr>
          <p:cNvPr id="4" name="Datos vietos rezervavimo ženklas 3"/>
          <p:cNvSpPr>
            <a:spLocks noGrp="1"/>
          </p:cNvSpPr>
          <p:nvPr>
            <p:ph type="dt" sz="half" idx="10"/>
          </p:nvPr>
        </p:nvSpPr>
        <p:spPr/>
        <p:txBody>
          <a:bodyPr/>
          <a:lstStyle/>
          <a:p>
            <a:fld id="{F6BFA7BE-34F0-402B-B6CF-63FF93A28FA3}" type="datetimeFigureOut">
              <a:rPr lang="lt-LT" smtClean="0"/>
              <a:pPr/>
              <a:t>2012.04.24</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CD8F4516-6716-47B8-9B94-248F1691AB47}" type="slidenum">
              <a:rPr lang="lt-LT" smtClean="0"/>
              <a:pPr/>
              <a:t>‹#›</a:t>
            </a:fld>
            <a:endParaRPr lang="lt-L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Vertikalus pavadinimas 1"/>
          <p:cNvSpPr>
            <a:spLocks noGrp="1"/>
          </p:cNvSpPr>
          <p:nvPr>
            <p:ph type="title" orient="vert"/>
          </p:nvPr>
        </p:nvSpPr>
        <p:spPr>
          <a:xfrm>
            <a:off x="6629400" y="274639"/>
            <a:ext cx="1676400" cy="5851525"/>
          </a:xfrm>
        </p:spPr>
        <p:txBody>
          <a:bodyPr vert="eaVert"/>
          <a:lstStyle/>
          <a:p>
            <a:r>
              <a:rPr kumimoji="0" lang="lt-LT" smtClean="0"/>
              <a:t>Spustelėkite, jei norite keisite ruoš. pav. stilių</a:t>
            </a:r>
            <a:endParaRPr kumimoji="0" lang="en-US"/>
          </a:p>
        </p:txBody>
      </p:sp>
      <p:sp>
        <p:nvSpPr>
          <p:cNvPr id="3" name="Vertikalaus teksto vietos rezervavimo ženklas 2"/>
          <p:cNvSpPr>
            <a:spLocks noGrp="1"/>
          </p:cNvSpPr>
          <p:nvPr>
            <p:ph type="body" orient="vert" idx="1"/>
          </p:nvPr>
        </p:nvSpPr>
        <p:spPr>
          <a:xfrm>
            <a:off x="457200" y="274638"/>
            <a:ext cx="6019800" cy="5851525"/>
          </a:xfrm>
        </p:spPr>
        <p:txBody>
          <a:bodyPr vert="eaVert"/>
          <a:lstStyle/>
          <a:p>
            <a:pPr lvl="0" eaLnBrk="1" latinLnBrk="0" hangingPunct="1"/>
            <a:r>
              <a:rPr lang="lt-LT" smtClean="0"/>
              <a:t>Spustelėkite ruošinio teksto stiliams keisti</a:t>
            </a:r>
          </a:p>
          <a:p>
            <a:pPr lvl="1" eaLnBrk="1" latinLnBrk="0" hangingPunct="1"/>
            <a:r>
              <a:rPr lang="lt-LT" smtClean="0"/>
              <a:t>Antras lygmuo</a:t>
            </a:r>
          </a:p>
          <a:p>
            <a:pPr lvl="2" eaLnBrk="1" latinLnBrk="0" hangingPunct="1"/>
            <a:r>
              <a:rPr lang="lt-LT" smtClean="0"/>
              <a:t>Trečias lygmuo</a:t>
            </a:r>
          </a:p>
          <a:p>
            <a:pPr lvl="3" eaLnBrk="1" latinLnBrk="0" hangingPunct="1"/>
            <a:r>
              <a:rPr lang="lt-LT" smtClean="0"/>
              <a:t>Ketvirtas lygmuo</a:t>
            </a:r>
          </a:p>
          <a:p>
            <a:pPr lvl="4" eaLnBrk="1" latinLnBrk="0" hangingPunct="1"/>
            <a:r>
              <a:rPr lang="lt-LT" smtClean="0"/>
              <a:t>Penktas lygmuo</a:t>
            </a:r>
            <a:endParaRPr kumimoji="0" lang="en-US"/>
          </a:p>
        </p:txBody>
      </p:sp>
      <p:sp>
        <p:nvSpPr>
          <p:cNvPr id="4" name="Datos vietos rezervavimo ženklas 3"/>
          <p:cNvSpPr>
            <a:spLocks noGrp="1"/>
          </p:cNvSpPr>
          <p:nvPr>
            <p:ph type="dt" sz="half" idx="10"/>
          </p:nvPr>
        </p:nvSpPr>
        <p:spPr/>
        <p:txBody>
          <a:bodyPr/>
          <a:lstStyle/>
          <a:p>
            <a:fld id="{F6BFA7BE-34F0-402B-B6CF-63FF93A28FA3}" type="datetimeFigureOut">
              <a:rPr lang="lt-LT" smtClean="0"/>
              <a:pPr/>
              <a:t>2012.04.24</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CD8F4516-6716-47B8-9B94-248F1691AB47}" type="slidenum">
              <a:rPr lang="lt-LT" smtClean="0"/>
              <a:pPr/>
              <a:t>‹#›</a:t>
            </a:fld>
            <a:endParaRPr lang="lt-L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kumimoji="0" lang="lt-LT" smtClean="0"/>
              <a:t>Spustelėkite, jei norite keisite ruoš. pav. stilių</a:t>
            </a:r>
            <a:endParaRPr kumimoji="0" lang="en-US"/>
          </a:p>
        </p:txBody>
      </p:sp>
      <p:sp>
        <p:nvSpPr>
          <p:cNvPr id="8" name="Turinio vietos rezervavimo ženklas 7"/>
          <p:cNvSpPr>
            <a:spLocks noGrp="1"/>
          </p:cNvSpPr>
          <p:nvPr>
            <p:ph sz="quarter" idx="1"/>
          </p:nvPr>
        </p:nvSpPr>
        <p:spPr>
          <a:xfrm>
            <a:off x="457200" y="1600200"/>
            <a:ext cx="7467600" cy="4873752"/>
          </a:xfrm>
        </p:spPr>
        <p:txBody>
          <a:bodyPr/>
          <a:lstStyle/>
          <a:p>
            <a:pPr lvl="0" eaLnBrk="1" latinLnBrk="0" hangingPunct="1"/>
            <a:r>
              <a:rPr lang="lt-LT" smtClean="0"/>
              <a:t>Spustelėkite ruošinio teksto stiliams keisti</a:t>
            </a:r>
          </a:p>
          <a:p>
            <a:pPr lvl="1" eaLnBrk="1" latinLnBrk="0" hangingPunct="1"/>
            <a:r>
              <a:rPr lang="lt-LT" smtClean="0"/>
              <a:t>Antras lygmuo</a:t>
            </a:r>
          </a:p>
          <a:p>
            <a:pPr lvl="2" eaLnBrk="1" latinLnBrk="0" hangingPunct="1"/>
            <a:r>
              <a:rPr lang="lt-LT" smtClean="0"/>
              <a:t>Trečias lygmuo</a:t>
            </a:r>
          </a:p>
          <a:p>
            <a:pPr lvl="3" eaLnBrk="1" latinLnBrk="0" hangingPunct="1"/>
            <a:r>
              <a:rPr lang="lt-LT" smtClean="0"/>
              <a:t>Ketvirtas lygmuo</a:t>
            </a:r>
          </a:p>
          <a:p>
            <a:pPr lvl="4" eaLnBrk="1" latinLnBrk="0" hangingPunct="1"/>
            <a:r>
              <a:rPr lang="lt-LT" smtClean="0"/>
              <a:t>Penktas lygmuo</a:t>
            </a:r>
            <a:endParaRPr kumimoji="0" lang="en-US"/>
          </a:p>
        </p:txBody>
      </p:sp>
      <p:sp>
        <p:nvSpPr>
          <p:cNvPr id="7" name="Datos vietos rezervavimo ženklas 6"/>
          <p:cNvSpPr>
            <a:spLocks noGrp="1"/>
          </p:cNvSpPr>
          <p:nvPr>
            <p:ph type="dt" sz="half" idx="14"/>
          </p:nvPr>
        </p:nvSpPr>
        <p:spPr/>
        <p:txBody>
          <a:bodyPr rtlCol="0"/>
          <a:lstStyle/>
          <a:p>
            <a:fld id="{F6BFA7BE-34F0-402B-B6CF-63FF93A28FA3}" type="datetimeFigureOut">
              <a:rPr lang="lt-LT" smtClean="0"/>
              <a:pPr/>
              <a:t>2012.04.24</a:t>
            </a:fld>
            <a:endParaRPr lang="lt-LT"/>
          </a:p>
        </p:txBody>
      </p:sp>
      <p:sp>
        <p:nvSpPr>
          <p:cNvPr id="9" name="Skaidrės numerio vietos rezervavimo ženklas 8"/>
          <p:cNvSpPr>
            <a:spLocks noGrp="1"/>
          </p:cNvSpPr>
          <p:nvPr>
            <p:ph type="sldNum" sz="quarter" idx="15"/>
          </p:nvPr>
        </p:nvSpPr>
        <p:spPr/>
        <p:txBody>
          <a:bodyPr rtlCol="0"/>
          <a:lstStyle/>
          <a:p>
            <a:fld id="{CD8F4516-6716-47B8-9B94-248F1691AB47}" type="slidenum">
              <a:rPr lang="lt-LT" smtClean="0"/>
              <a:pPr/>
              <a:t>‹#›</a:t>
            </a:fld>
            <a:endParaRPr lang="lt-LT"/>
          </a:p>
        </p:txBody>
      </p:sp>
      <p:sp>
        <p:nvSpPr>
          <p:cNvPr id="10" name="Poraštės vietos rezervavimo ženklas 9"/>
          <p:cNvSpPr>
            <a:spLocks noGrp="1"/>
          </p:cNvSpPr>
          <p:nvPr>
            <p:ph type="ftr" sz="quarter" idx="16"/>
          </p:nvPr>
        </p:nvSpPr>
        <p:spPr/>
        <p:txBody>
          <a:bodyPr rtlCol="0"/>
          <a:lstStyle/>
          <a:p>
            <a:endParaRPr lang="lt-L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kcijos antraštė">
    <p:bg>
      <p:bgRef idx="1001">
        <a:schemeClr val="bg2"/>
      </p:bgRef>
    </p:bg>
    <p:spTree>
      <p:nvGrpSpPr>
        <p:cNvPr id="1" name=""/>
        <p:cNvGrpSpPr/>
        <p:nvPr/>
      </p:nvGrpSpPr>
      <p:grpSpPr>
        <a:xfrm>
          <a:off x="0" y="0"/>
          <a:ext cx="0" cy="0"/>
          <a:chOff x="0" y="0"/>
          <a:chExt cx="0" cy="0"/>
        </a:xfrm>
      </p:grpSpPr>
      <p:sp>
        <p:nvSpPr>
          <p:cNvPr id="2" name="Antraštė 1"/>
          <p:cNvSpPr>
            <a:spLocks noGrp="1"/>
          </p:cNvSpPr>
          <p:nvPr>
            <p:ph type="title"/>
          </p:nvPr>
        </p:nvSpPr>
        <p:spPr>
          <a:xfrm>
            <a:off x="2286000" y="2895600"/>
            <a:ext cx="6172200" cy="2053590"/>
          </a:xfrm>
        </p:spPr>
        <p:txBody>
          <a:bodyPr/>
          <a:lstStyle>
            <a:lvl1pPr algn="l">
              <a:buNone/>
              <a:defRPr sz="3000" b="1" cap="small" baseline="0"/>
            </a:lvl1pPr>
          </a:lstStyle>
          <a:p>
            <a:r>
              <a:rPr kumimoji="0" lang="lt-LT" smtClean="0"/>
              <a:t>Spustelėkite, jei norite keisite ruoš. pav. stilių</a:t>
            </a:r>
            <a:endParaRPr kumimoji="0" lang="en-US"/>
          </a:p>
        </p:txBody>
      </p:sp>
      <p:sp>
        <p:nvSpPr>
          <p:cNvPr id="3" name="Teksto vietos rezervavimo ženklas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lt-LT" smtClean="0"/>
              <a:t>Spustelėkite ruošinio teksto stiliams keisti</a:t>
            </a:r>
          </a:p>
        </p:txBody>
      </p:sp>
      <p:sp>
        <p:nvSpPr>
          <p:cNvPr id="4" name="Datos vietos rezervavimo ženklas 3"/>
          <p:cNvSpPr>
            <a:spLocks noGrp="1"/>
          </p:cNvSpPr>
          <p:nvPr>
            <p:ph type="dt" sz="half" idx="10"/>
          </p:nvPr>
        </p:nvSpPr>
        <p:spPr bwMode="auto">
          <a:xfrm rot="5400000">
            <a:off x="7763256" y="1170432"/>
            <a:ext cx="2286000" cy="381000"/>
          </a:xfrm>
        </p:spPr>
        <p:txBody>
          <a:bodyPr/>
          <a:lstStyle/>
          <a:p>
            <a:fld id="{F6BFA7BE-34F0-402B-B6CF-63FF93A28FA3}" type="datetimeFigureOut">
              <a:rPr lang="lt-LT" smtClean="0"/>
              <a:pPr/>
              <a:t>2012.04.24</a:t>
            </a:fld>
            <a:endParaRPr lang="lt-LT"/>
          </a:p>
        </p:txBody>
      </p:sp>
      <p:sp>
        <p:nvSpPr>
          <p:cNvPr id="5" name="Poraštės vietos rezervavimo ženklas 4"/>
          <p:cNvSpPr>
            <a:spLocks noGrp="1"/>
          </p:cNvSpPr>
          <p:nvPr>
            <p:ph type="ftr" sz="quarter" idx="11"/>
          </p:nvPr>
        </p:nvSpPr>
        <p:spPr bwMode="auto">
          <a:xfrm rot="5400000">
            <a:off x="7077456" y="4178808"/>
            <a:ext cx="3657600" cy="384048"/>
          </a:xfrm>
        </p:spPr>
        <p:txBody>
          <a:bodyPr/>
          <a:lstStyle/>
          <a:p>
            <a:endParaRPr lang="lt-LT"/>
          </a:p>
        </p:txBody>
      </p:sp>
      <p:sp>
        <p:nvSpPr>
          <p:cNvPr id="9" name="Stačiakampis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Stačiakampis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ačiakampis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ačiakampis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Tiesioji jungtis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Tiesioji jungtis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Tiesioji jungtis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Tiesioji jungtis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Tiesioji jungtis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ačiakampis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as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as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as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as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as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Tiesioji jungtis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kaidrės numerio vietos rezervavimo ženklas 5"/>
          <p:cNvSpPr>
            <a:spLocks noGrp="1"/>
          </p:cNvSpPr>
          <p:nvPr>
            <p:ph type="sldNum" sz="quarter" idx="12"/>
          </p:nvPr>
        </p:nvSpPr>
        <p:spPr bwMode="auto">
          <a:xfrm>
            <a:off x="1340616" y="4928702"/>
            <a:ext cx="609600" cy="517524"/>
          </a:xfrm>
        </p:spPr>
        <p:txBody>
          <a:bodyPr/>
          <a:lstStyle/>
          <a:p>
            <a:fld id="{CD8F4516-6716-47B8-9B94-248F1691AB47}" type="slidenum">
              <a:rPr lang="lt-LT" smtClean="0"/>
              <a:pPr/>
              <a:t>‹#›</a:t>
            </a:fld>
            <a:endParaRPr lang="lt-LT"/>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kumimoji="0" lang="lt-LT" smtClean="0"/>
              <a:t>Spustelėkite, jei norite keisite ruoš. pav. stilių</a:t>
            </a:r>
            <a:endParaRPr kumimoji="0" lang="en-US"/>
          </a:p>
        </p:txBody>
      </p:sp>
      <p:sp>
        <p:nvSpPr>
          <p:cNvPr id="5" name="Datos vietos rezervavimo ženklas 4"/>
          <p:cNvSpPr>
            <a:spLocks noGrp="1"/>
          </p:cNvSpPr>
          <p:nvPr>
            <p:ph type="dt" sz="half" idx="10"/>
          </p:nvPr>
        </p:nvSpPr>
        <p:spPr/>
        <p:txBody>
          <a:bodyPr/>
          <a:lstStyle/>
          <a:p>
            <a:fld id="{F6BFA7BE-34F0-402B-B6CF-63FF93A28FA3}" type="datetimeFigureOut">
              <a:rPr lang="lt-LT" smtClean="0"/>
              <a:pPr/>
              <a:t>2012.04.24</a:t>
            </a:fld>
            <a:endParaRPr lang="lt-LT"/>
          </a:p>
        </p:txBody>
      </p:sp>
      <p:sp>
        <p:nvSpPr>
          <p:cNvPr id="6" name="Poraštės vietos rezervavimo ženklas 5"/>
          <p:cNvSpPr>
            <a:spLocks noGrp="1"/>
          </p:cNvSpPr>
          <p:nvPr>
            <p:ph type="ftr" sz="quarter" idx="11"/>
          </p:nvPr>
        </p:nvSpPr>
        <p:spPr/>
        <p:txBody>
          <a:bodyPr/>
          <a:lstStyle/>
          <a:p>
            <a:endParaRPr lang="lt-LT"/>
          </a:p>
        </p:txBody>
      </p:sp>
      <p:sp>
        <p:nvSpPr>
          <p:cNvPr id="7" name="Skaidrės numerio vietos rezervavimo ženklas 6"/>
          <p:cNvSpPr>
            <a:spLocks noGrp="1"/>
          </p:cNvSpPr>
          <p:nvPr>
            <p:ph type="sldNum" sz="quarter" idx="12"/>
          </p:nvPr>
        </p:nvSpPr>
        <p:spPr/>
        <p:txBody>
          <a:bodyPr/>
          <a:lstStyle/>
          <a:p>
            <a:fld id="{CD8F4516-6716-47B8-9B94-248F1691AB47}" type="slidenum">
              <a:rPr lang="lt-LT" smtClean="0"/>
              <a:pPr/>
              <a:t>‹#›</a:t>
            </a:fld>
            <a:endParaRPr lang="lt-LT"/>
          </a:p>
        </p:txBody>
      </p:sp>
      <p:sp>
        <p:nvSpPr>
          <p:cNvPr id="9" name="Turinio vietos rezervavimo ženklas 8"/>
          <p:cNvSpPr>
            <a:spLocks noGrp="1"/>
          </p:cNvSpPr>
          <p:nvPr>
            <p:ph sz="quarter" idx="1"/>
          </p:nvPr>
        </p:nvSpPr>
        <p:spPr>
          <a:xfrm>
            <a:off x="457200" y="1600200"/>
            <a:ext cx="3657600" cy="4572000"/>
          </a:xfrm>
        </p:spPr>
        <p:txBody>
          <a:bodyPr/>
          <a:lstStyle/>
          <a:p>
            <a:pPr lvl="0" eaLnBrk="1" latinLnBrk="0" hangingPunct="1"/>
            <a:r>
              <a:rPr lang="lt-LT" smtClean="0"/>
              <a:t>Spustelėkite ruošinio teksto stiliams keisti</a:t>
            </a:r>
          </a:p>
          <a:p>
            <a:pPr lvl="1" eaLnBrk="1" latinLnBrk="0" hangingPunct="1"/>
            <a:r>
              <a:rPr lang="lt-LT" smtClean="0"/>
              <a:t>Antras lygmuo</a:t>
            </a:r>
          </a:p>
          <a:p>
            <a:pPr lvl="2" eaLnBrk="1" latinLnBrk="0" hangingPunct="1"/>
            <a:r>
              <a:rPr lang="lt-LT" smtClean="0"/>
              <a:t>Trečias lygmuo</a:t>
            </a:r>
          </a:p>
          <a:p>
            <a:pPr lvl="3" eaLnBrk="1" latinLnBrk="0" hangingPunct="1"/>
            <a:r>
              <a:rPr lang="lt-LT" smtClean="0"/>
              <a:t>Ketvirtas lygmuo</a:t>
            </a:r>
          </a:p>
          <a:p>
            <a:pPr lvl="4" eaLnBrk="1" latinLnBrk="0" hangingPunct="1"/>
            <a:r>
              <a:rPr lang="lt-LT" smtClean="0"/>
              <a:t>Penktas lygmuo</a:t>
            </a:r>
            <a:endParaRPr kumimoji="0" lang="en-US"/>
          </a:p>
        </p:txBody>
      </p:sp>
      <p:sp>
        <p:nvSpPr>
          <p:cNvPr id="11" name="Turinio vietos rezervavimo ženklas 10"/>
          <p:cNvSpPr>
            <a:spLocks noGrp="1"/>
          </p:cNvSpPr>
          <p:nvPr>
            <p:ph sz="quarter" idx="2"/>
          </p:nvPr>
        </p:nvSpPr>
        <p:spPr>
          <a:xfrm>
            <a:off x="4270248" y="1600200"/>
            <a:ext cx="3657600" cy="4572000"/>
          </a:xfrm>
        </p:spPr>
        <p:txBody>
          <a:bodyPr/>
          <a:lstStyle/>
          <a:p>
            <a:pPr lvl="0" eaLnBrk="1" latinLnBrk="0" hangingPunct="1"/>
            <a:r>
              <a:rPr lang="lt-LT" smtClean="0"/>
              <a:t>Spustelėkite ruošinio teksto stiliams keisti</a:t>
            </a:r>
          </a:p>
          <a:p>
            <a:pPr lvl="1" eaLnBrk="1" latinLnBrk="0" hangingPunct="1"/>
            <a:r>
              <a:rPr lang="lt-LT" smtClean="0"/>
              <a:t>Antras lygmuo</a:t>
            </a:r>
          </a:p>
          <a:p>
            <a:pPr lvl="2" eaLnBrk="1" latinLnBrk="0" hangingPunct="1"/>
            <a:r>
              <a:rPr lang="lt-LT" smtClean="0"/>
              <a:t>Trečias lygmuo</a:t>
            </a:r>
          </a:p>
          <a:p>
            <a:pPr lvl="3" eaLnBrk="1" latinLnBrk="0" hangingPunct="1"/>
            <a:r>
              <a:rPr lang="lt-LT" smtClean="0"/>
              <a:t>Ketvirtas lygmuo</a:t>
            </a:r>
          </a:p>
          <a:p>
            <a:pPr lvl="4" eaLnBrk="1" latinLnBrk="0" hangingPunct="1"/>
            <a:r>
              <a:rPr lang="lt-LT" smtClean="0"/>
              <a:t>Penktas lygmuo</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2" name="Antraštė 1"/>
          <p:cNvSpPr>
            <a:spLocks noGrp="1"/>
          </p:cNvSpPr>
          <p:nvPr>
            <p:ph type="title"/>
          </p:nvPr>
        </p:nvSpPr>
        <p:spPr>
          <a:xfrm>
            <a:off x="457200" y="273050"/>
            <a:ext cx="7543800" cy="1143000"/>
          </a:xfrm>
        </p:spPr>
        <p:txBody>
          <a:bodyPr anchor="b"/>
          <a:lstStyle>
            <a:lvl1pPr>
              <a:defRPr/>
            </a:lvl1pPr>
          </a:lstStyle>
          <a:p>
            <a:r>
              <a:rPr kumimoji="0" lang="lt-LT" smtClean="0"/>
              <a:t>Spustelėkite, jei norite keisite ruoš. pav. stilių</a:t>
            </a:r>
            <a:endParaRPr kumimoji="0" lang="en-US"/>
          </a:p>
        </p:txBody>
      </p:sp>
      <p:sp>
        <p:nvSpPr>
          <p:cNvPr id="7" name="Datos vietos rezervavimo ženklas 6"/>
          <p:cNvSpPr>
            <a:spLocks noGrp="1"/>
          </p:cNvSpPr>
          <p:nvPr>
            <p:ph type="dt" sz="half" idx="10"/>
          </p:nvPr>
        </p:nvSpPr>
        <p:spPr/>
        <p:txBody>
          <a:bodyPr/>
          <a:lstStyle/>
          <a:p>
            <a:fld id="{F6BFA7BE-34F0-402B-B6CF-63FF93A28FA3}" type="datetimeFigureOut">
              <a:rPr lang="lt-LT" smtClean="0"/>
              <a:pPr/>
              <a:t>2012.04.24</a:t>
            </a:fld>
            <a:endParaRPr lang="lt-LT"/>
          </a:p>
        </p:txBody>
      </p:sp>
      <p:sp>
        <p:nvSpPr>
          <p:cNvPr id="8" name="Poraštės vietos rezervavimo ženklas 7"/>
          <p:cNvSpPr>
            <a:spLocks noGrp="1"/>
          </p:cNvSpPr>
          <p:nvPr>
            <p:ph type="ftr" sz="quarter" idx="11"/>
          </p:nvPr>
        </p:nvSpPr>
        <p:spPr/>
        <p:txBody>
          <a:bodyPr/>
          <a:lstStyle/>
          <a:p>
            <a:endParaRPr lang="lt-LT"/>
          </a:p>
        </p:txBody>
      </p:sp>
      <p:sp>
        <p:nvSpPr>
          <p:cNvPr id="9" name="Skaidrės numerio vietos rezervavimo ženklas 8"/>
          <p:cNvSpPr>
            <a:spLocks noGrp="1"/>
          </p:cNvSpPr>
          <p:nvPr>
            <p:ph type="sldNum" sz="quarter" idx="12"/>
          </p:nvPr>
        </p:nvSpPr>
        <p:spPr/>
        <p:txBody>
          <a:bodyPr/>
          <a:lstStyle/>
          <a:p>
            <a:fld id="{CD8F4516-6716-47B8-9B94-248F1691AB47}" type="slidenum">
              <a:rPr lang="lt-LT" smtClean="0"/>
              <a:pPr/>
              <a:t>‹#›</a:t>
            </a:fld>
            <a:endParaRPr lang="lt-LT"/>
          </a:p>
        </p:txBody>
      </p:sp>
      <p:sp>
        <p:nvSpPr>
          <p:cNvPr id="11" name="Turinio vietos rezervavimo ženklas 10"/>
          <p:cNvSpPr>
            <a:spLocks noGrp="1"/>
          </p:cNvSpPr>
          <p:nvPr>
            <p:ph sz="quarter" idx="2"/>
          </p:nvPr>
        </p:nvSpPr>
        <p:spPr>
          <a:xfrm>
            <a:off x="457200" y="2362200"/>
            <a:ext cx="3657600" cy="3886200"/>
          </a:xfrm>
        </p:spPr>
        <p:txBody>
          <a:bodyPr/>
          <a:lstStyle/>
          <a:p>
            <a:pPr lvl="0" eaLnBrk="1" latinLnBrk="0" hangingPunct="1"/>
            <a:r>
              <a:rPr lang="lt-LT" smtClean="0"/>
              <a:t>Spustelėkite ruošinio teksto stiliams keisti</a:t>
            </a:r>
          </a:p>
          <a:p>
            <a:pPr lvl="1" eaLnBrk="1" latinLnBrk="0" hangingPunct="1"/>
            <a:r>
              <a:rPr lang="lt-LT" smtClean="0"/>
              <a:t>Antras lygmuo</a:t>
            </a:r>
          </a:p>
          <a:p>
            <a:pPr lvl="2" eaLnBrk="1" latinLnBrk="0" hangingPunct="1"/>
            <a:r>
              <a:rPr lang="lt-LT" smtClean="0"/>
              <a:t>Trečias lygmuo</a:t>
            </a:r>
          </a:p>
          <a:p>
            <a:pPr lvl="3" eaLnBrk="1" latinLnBrk="0" hangingPunct="1"/>
            <a:r>
              <a:rPr lang="lt-LT" smtClean="0"/>
              <a:t>Ketvirtas lygmuo</a:t>
            </a:r>
          </a:p>
          <a:p>
            <a:pPr lvl="4" eaLnBrk="1" latinLnBrk="0" hangingPunct="1"/>
            <a:r>
              <a:rPr lang="lt-LT" smtClean="0"/>
              <a:t>Penktas lygmuo</a:t>
            </a:r>
            <a:endParaRPr kumimoji="0" lang="en-US"/>
          </a:p>
        </p:txBody>
      </p:sp>
      <p:sp>
        <p:nvSpPr>
          <p:cNvPr id="13" name="Turinio vietos rezervavimo ženklas 12"/>
          <p:cNvSpPr>
            <a:spLocks noGrp="1"/>
          </p:cNvSpPr>
          <p:nvPr>
            <p:ph sz="quarter" idx="4"/>
          </p:nvPr>
        </p:nvSpPr>
        <p:spPr>
          <a:xfrm>
            <a:off x="4371975" y="2362200"/>
            <a:ext cx="3657600" cy="3886200"/>
          </a:xfrm>
        </p:spPr>
        <p:txBody>
          <a:bodyPr/>
          <a:lstStyle/>
          <a:p>
            <a:pPr lvl="0" eaLnBrk="1" latinLnBrk="0" hangingPunct="1"/>
            <a:r>
              <a:rPr lang="lt-LT" smtClean="0"/>
              <a:t>Spustelėkite ruošinio teksto stiliams keisti</a:t>
            </a:r>
          </a:p>
          <a:p>
            <a:pPr lvl="1" eaLnBrk="1" latinLnBrk="0" hangingPunct="1"/>
            <a:r>
              <a:rPr lang="lt-LT" smtClean="0"/>
              <a:t>Antras lygmuo</a:t>
            </a:r>
          </a:p>
          <a:p>
            <a:pPr lvl="2" eaLnBrk="1" latinLnBrk="0" hangingPunct="1"/>
            <a:r>
              <a:rPr lang="lt-LT" smtClean="0"/>
              <a:t>Trečias lygmuo</a:t>
            </a:r>
          </a:p>
          <a:p>
            <a:pPr lvl="3" eaLnBrk="1" latinLnBrk="0" hangingPunct="1"/>
            <a:r>
              <a:rPr lang="lt-LT" smtClean="0"/>
              <a:t>Ketvirtas lygmuo</a:t>
            </a:r>
          </a:p>
          <a:p>
            <a:pPr lvl="4" eaLnBrk="1" latinLnBrk="0" hangingPunct="1"/>
            <a:r>
              <a:rPr lang="lt-LT" smtClean="0"/>
              <a:t>Penktas lygmuo</a:t>
            </a:r>
            <a:endParaRPr kumimoji="0" lang="en-US"/>
          </a:p>
        </p:txBody>
      </p:sp>
      <p:sp>
        <p:nvSpPr>
          <p:cNvPr id="12" name="Teksto vietos rezervavimo ženklas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lt-LT" smtClean="0"/>
              <a:t>Spustelėkite ruošinio teksto stiliams keisti</a:t>
            </a:r>
          </a:p>
        </p:txBody>
      </p:sp>
      <p:sp>
        <p:nvSpPr>
          <p:cNvPr id="14" name="Teksto vietos rezervavimo ženklas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lt-LT" smtClean="0"/>
              <a:t>Spustelėkite ruošinio teksto stiliams keisti</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kumimoji="0" lang="lt-LT" smtClean="0"/>
              <a:t>Spustelėkite, jei norite keisite ruoš. pav. stilių</a:t>
            </a:r>
            <a:endParaRPr kumimoji="0" lang="en-US"/>
          </a:p>
        </p:txBody>
      </p:sp>
      <p:sp>
        <p:nvSpPr>
          <p:cNvPr id="6" name="Datos vietos rezervavimo ženklas 5"/>
          <p:cNvSpPr>
            <a:spLocks noGrp="1"/>
          </p:cNvSpPr>
          <p:nvPr>
            <p:ph type="dt" sz="half" idx="10"/>
          </p:nvPr>
        </p:nvSpPr>
        <p:spPr/>
        <p:txBody>
          <a:bodyPr rtlCol="0"/>
          <a:lstStyle/>
          <a:p>
            <a:fld id="{F6BFA7BE-34F0-402B-B6CF-63FF93A28FA3}" type="datetimeFigureOut">
              <a:rPr lang="lt-LT" smtClean="0"/>
              <a:pPr/>
              <a:t>2012.04.24</a:t>
            </a:fld>
            <a:endParaRPr lang="lt-LT"/>
          </a:p>
        </p:txBody>
      </p:sp>
      <p:sp>
        <p:nvSpPr>
          <p:cNvPr id="7" name="Skaidrės numerio vietos rezervavimo ženklas 6"/>
          <p:cNvSpPr>
            <a:spLocks noGrp="1"/>
          </p:cNvSpPr>
          <p:nvPr>
            <p:ph type="sldNum" sz="quarter" idx="11"/>
          </p:nvPr>
        </p:nvSpPr>
        <p:spPr/>
        <p:txBody>
          <a:bodyPr rtlCol="0"/>
          <a:lstStyle/>
          <a:p>
            <a:fld id="{CD8F4516-6716-47B8-9B94-248F1691AB47}" type="slidenum">
              <a:rPr lang="lt-LT" smtClean="0"/>
              <a:pPr/>
              <a:t>‹#›</a:t>
            </a:fld>
            <a:endParaRPr lang="lt-LT"/>
          </a:p>
        </p:txBody>
      </p:sp>
      <p:sp>
        <p:nvSpPr>
          <p:cNvPr id="8" name="Poraštės vietos rezervavimo ženklas 7"/>
          <p:cNvSpPr>
            <a:spLocks noGrp="1"/>
          </p:cNvSpPr>
          <p:nvPr>
            <p:ph type="ftr" sz="quarter" idx="12"/>
          </p:nvPr>
        </p:nvSpPr>
        <p:spPr/>
        <p:txBody>
          <a:bodyPr rtlCol="0"/>
          <a:lstStyle/>
          <a:p>
            <a:endParaRPr lang="lt-L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
        <p:nvSpPr>
          <p:cNvPr id="2" name="Datos vietos rezervavimo ženklas 1"/>
          <p:cNvSpPr>
            <a:spLocks noGrp="1"/>
          </p:cNvSpPr>
          <p:nvPr>
            <p:ph type="dt" sz="half" idx="10"/>
          </p:nvPr>
        </p:nvSpPr>
        <p:spPr/>
        <p:txBody>
          <a:bodyPr/>
          <a:lstStyle/>
          <a:p>
            <a:fld id="{F6BFA7BE-34F0-402B-B6CF-63FF93A28FA3}" type="datetimeFigureOut">
              <a:rPr lang="lt-LT" smtClean="0"/>
              <a:pPr/>
              <a:t>2012.04.24</a:t>
            </a:fld>
            <a:endParaRPr lang="lt-LT"/>
          </a:p>
        </p:txBody>
      </p:sp>
      <p:sp>
        <p:nvSpPr>
          <p:cNvPr id="3" name="Poraštės vietos rezervavimo ženklas 2"/>
          <p:cNvSpPr>
            <a:spLocks noGrp="1"/>
          </p:cNvSpPr>
          <p:nvPr>
            <p:ph type="ftr" sz="quarter" idx="11"/>
          </p:nvPr>
        </p:nvSpPr>
        <p:spPr/>
        <p:txBody>
          <a:bodyPr/>
          <a:lstStyle/>
          <a:p>
            <a:endParaRPr lang="lt-LT"/>
          </a:p>
        </p:txBody>
      </p:sp>
      <p:sp>
        <p:nvSpPr>
          <p:cNvPr id="4" name="Skaidrės numerio vietos rezervavimo ženklas 3"/>
          <p:cNvSpPr>
            <a:spLocks noGrp="1"/>
          </p:cNvSpPr>
          <p:nvPr>
            <p:ph type="sldNum" sz="quarter" idx="12"/>
          </p:nvPr>
        </p:nvSpPr>
        <p:spPr/>
        <p:txBody>
          <a:bodyPr/>
          <a:lstStyle/>
          <a:p>
            <a:fld id="{CD8F4516-6716-47B8-9B94-248F1691AB47}" type="slidenum">
              <a:rPr lang="lt-LT" smtClean="0"/>
              <a:pPr/>
              <a:t>‹#›</a:t>
            </a:fld>
            <a:endParaRPr lang="lt-L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Turinys ir antraštė">
    <p:bg>
      <p:bgRef idx="1001">
        <a:schemeClr val="bg1"/>
      </p:bgRef>
    </p:bg>
    <p:spTree>
      <p:nvGrpSpPr>
        <p:cNvPr id="1" name=""/>
        <p:cNvGrpSpPr/>
        <p:nvPr/>
      </p:nvGrpSpPr>
      <p:grpSpPr>
        <a:xfrm>
          <a:off x="0" y="0"/>
          <a:ext cx="0" cy="0"/>
          <a:chOff x="0" y="0"/>
          <a:chExt cx="0" cy="0"/>
        </a:xfrm>
      </p:grpSpPr>
      <p:sp>
        <p:nvSpPr>
          <p:cNvPr id="10" name="Tiesioji jungtis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Antraštė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lt-LT" smtClean="0"/>
              <a:t>Spustelėkite, jei norite keisite ruoš. pav. stilių</a:t>
            </a:r>
            <a:endParaRPr kumimoji="0" lang="en-US"/>
          </a:p>
        </p:txBody>
      </p:sp>
      <p:sp>
        <p:nvSpPr>
          <p:cNvPr id="3" name="Teksto vietos rezervavimo ženklas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lt-LT" smtClean="0"/>
              <a:t>Spustelėkite ruošinio teksto stiliams keisti</a:t>
            </a:r>
          </a:p>
        </p:txBody>
      </p:sp>
      <p:sp>
        <p:nvSpPr>
          <p:cNvPr id="8" name="Tiesioji jungtis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Tiesioji jungtis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Tiesioji jungtis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ačiakampis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Tiesioji jungtis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as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Turinio vietos rezervavimo ženklas 17"/>
          <p:cNvSpPr>
            <a:spLocks noGrp="1"/>
          </p:cNvSpPr>
          <p:nvPr>
            <p:ph sz="quarter" idx="1"/>
          </p:nvPr>
        </p:nvSpPr>
        <p:spPr>
          <a:xfrm>
            <a:off x="304800" y="274320"/>
            <a:ext cx="5638800" cy="6327648"/>
          </a:xfrm>
        </p:spPr>
        <p:txBody>
          <a:bodyPr/>
          <a:lstStyle/>
          <a:p>
            <a:pPr lvl="0" eaLnBrk="1" latinLnBrk="0" hangingPunct="1"/>
            <a:r>
              <a:rPr lang="lt-LT" smtClean="0"/>
              <a:t>Spustelėkite ruošinio teksto stiliams keisti</a:t>
            </a:r>
          </a:p>
          <a:p>
            <a:pPr lvl="1" eaLnBrk="1" latinLnBrk="0" hangingPunct="1"/>
            <a:r>
              <a:rPr lang="lt-LT" smtClean="0"/>
              <a:t>Antras lygmuo</a:t>
            </a:r>
          </a:p>
          <a:p>
            <a:pPr lvl="2" eaLnBrk="1" latinLnBrk="0" hangingPunct="1"/>
            <a:r>
              <a:rPr lang="lt-LT" smtClean="0"/>
              <a:t>Trečias lygmuo</a:t>
            </a:r>
          </a:p>
          <a:p>
            <a:pPr lvl="3" eaLnBrk="1" latinLnBrk="0" hangingPunct="1"/>
            <a:r>
              <a:rPr lang="lt-LT" smtClean="0"/>
              <a:t>Ketvirtas lygmuo</a:t>
            </a:r>
          </a:p>
          <a:p>
            <a:pPr lvl="4" eaLnBrk="1" latinLnBrk="0" hangingPunct="1"/>
            <a:r>
              <a:rPr lang="lt-LT" smtClean="0"/>
              <a:t>Penktas lygmuo</a:t>
            </a:r>
            <a:endParaRPr kumimoji="0" lang="en-US"/>
          </a:p>
        </p:txBody>
      </p:sp>
      <p:sp>
        <p:nvSpPr>
          <p:cNvPr id="21" name="Datos vietos rezervavimo ženklas 20"/>
          <p:cNvSpPr>
            <a:spLocks noGrp="1"/>
          </p:cNvSpPr>
          <p:nvPr>
            <p:ph type="dt" sz="half" idx="14"/>
          </p:nvPr>
        </p:nvSpPr>
        <p:spPr/>
        <p:txBody>
          <a:bodyPr rtlCol="0"/>
          <a:lstStyle/>
          <a:p>
            <a:fld id="{F6BFA7BE-34F0-402B-B6CF-63FF93A28FA3}" type="datetimeFigureOut">
              <a:rPr lang="lt-LT" smtClean="0"/>
              <a:pPr/>
              <a:t>2012.04.24</a:t>
            </a:fld>
            <a:endParaRPr lang="lt-LT"/>
          </a:p>
        </p:txBody>
      </p:sp>
      <p:sp>
        <p:nvSpPr>
          <p:cNvPr id="22" name="Skaidrės numerio vietos rezervavimo ženklas 21"/>
          <p:cNvSpPr>
            <a:spLocks noGrp="1"/>
          </p:cNvSpPr>
          <p:nvPr>
            <p:ph type="sldNum" sz="quarter" idx="15"/>
          </p:nvPr>
        </p:nvSpPr>
        <p:spPr/>
        <p:txBody>
          <a:bodyPr rtlCol="0"/>
          <a:lstStyle/>
          <a:p>
            <a:fld id="{CD8F4516-6716-47B8-9B94-248F1691AB47}" type="slidenum">
              <a:rPr lang="lt-LT" smtClean="0"/>
              <a:pPr/>
              <a:t>‹#›</a:t>
            </a:fld>
            <a:endParaRPr lang="lt-LT"/>
          </a:p>
        </p:txBody>
      </p:sp>
      <p:sp>
        <p:nvSpPr>
          <p:cNvPr id="23" name="Poraštės vietos rezervavimo ženklas 22"/>
          <p:cNvSpPr>
            <a:spLocks noGrp="1"/>
          </p:cNvSpPr>
          <p:nvPr>
            <p:ph type="ftr" sz="quarter" idx="16"/>
          </p:nvPr>
        </p:nvSpPr>
        <p:spPr/>
        <p:txBody>
          <a:bodyPr rtlCol="0"/>
          <a:lstStyle/>
          <a:p>
            <a:endParaRPr lang="lt-LT"/>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aveikslėlis ir antraštė">
    <p:spTree>
      <p:nvGrpSpPr>
        <p:cNvPr id="1" name=""/>
        <p:cNvGrpSpPr/>
        <p:nvPr/>
      </p:nvGrpSpPr>
      <p:grpSpPr>
        <a:xfrm>
          <a:off x="0" y="0"/>
          <a:ext cx="0" cy="0"/>
          <a:chOff x="0" y="0"/>
          <a:chExt cx="0" cy="0"/>
        </a:xfrm>
      </p:grpSpPr>
      <p:sp>
        <p:nvSpPr>
          <p:cNvPr id="9" name="Tiesioji jungtis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as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Antraštė 1"/>
          <p:cNvSpPr>
            <a:spLocks noGrp="1"/>
          </p:cNvSpPr>
          <p:nvPr>
            <p:ph type="title"/>
          </p:nvPr>
        </p:nvSpPr>
        <p:spPr>
          <a:xfrm rot="5400000">
            <a:off x="3350133" y="3200400"/>
            <a:ext cx="6309360" cy="457200"/>
          </a:xfrm>
        </p:spPr>
        <p:txBody>
          <a:bodyPr anchor="b"/>
          <a:lstStyle>
            <a:lvl1pPr algn="l">
              <a:buNone/>
              <a:defRPr sz="2000" b="1"/>
            </a:lvl1pPr>
          </a:lstStyle>
          <a:p>
            <a:r>
              <a:rPr kumimoji="0" lang="lt-LT" smtClean="0"/>
              <a:t>Spustelėkite, jei norite keisite ruoš. pav. stilių</a:t>
            </a:r>
            <a:endParaRPr kumimoji="0" lang="en-US"/>
          </a:p>
        </p:txBody>
      </p:sp>
      <p:sp>
        <p:nvSpPr>
          <p:cNvPr id="3" name="Paveikslėlio vietos rezervavimo ženklas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lt-LT" smtClean="0"/>
              <a:t>Spustelėkite piktogramą, jei norite įtraukti paveikslėlį</a:t>
            </a:r>
            <a:endParaRPr kumimoji="0" lang="en-US" dirty="0"/>
          </a:p>
        </p:txBody>
      </p:sp>
      <p:sp>
        <p:nvSpPr>
          <p:cNvPr id="4" name="Teksto vietos rezervavimo ženklas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lt-LT" smtClean="0"/>
              <a:t>Spustelėkite ruošinio teksto stiliams keisti</a:t>
            </a:r>
          </a:p>
        </p:txBody>
      </p:sp>
      <p:sp>
        <p:nvSpPr>
          <p:cNvPr id="10" name="Tiesioji jungtis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Stačiakampis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Tiesioji jungtis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Tiesioji jungtis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Tiesioji jungtis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os vietos rezervavimo ženklas 16"/>
          <p:cNvSpPr>
            <a:spLocks noGrp="1"/>
          </p:cNvSpPr>
          <p:nvPr>
            <p:ph type="dt" sz="half" idx="10"/>
          </p:nvPr>
        </p:nvSpPr>
        <p:spPr/>
        <p:txBody>
          <a:bodyPr rtlCol="0"/>
          <a:lstStyle/>
          <a:p>
            <a:fld id="{F6BFA7BE-34F0-402B-B6CF-63FF93A28FA3}" type="datetimeFigureOut">
              <a:rPr lang="lt-LT" smtClean="0"/>
              <a:pPr/>
              <a:t>2012.04.24</a:t>
            </a:fld>
            <a:endParaRPr lang="lt-LT"/>
          </a:p>
        </p:txBody>
      </p:sp>
      <p:sp>
        <p:nvSpPr>
          <p:cNvPr id="18" name="Skaidrės numerio vietos rezervavimo ženklas 17"/>
          <p:cNvSpPr>
            <a:spLocks noGrp="1"/>
          </p:cNvSpPr>
          <p:nvPr>
            <p:ph type="sldNum" sz="quarter" idx="11"/>
          </p:nvPr>
        </p:nvSpPr>
        <p:spPr/>
        <p:txBody>
          <a:bodyPr rtlCol="0"/>
          <a:lstStyle/>
          <a:p>
            <a:fld id="{CD8F4516-6716-47B8-9B94-248F1691AB47}" type="slidenum">
              <a:rPr lang="lt-LT" smtClean="0"/>
              <a:pPr/>
              <a:t>‹#›</a:t>
            </a:fld>
            <a:endParaRPr lang="lt-LT"/>
          </a:p>
        </p:txBody>
      </p:sp>
      <p:sp>
        <p:nvSpPr>
          <p:cNvPr id="21" name="Poraštės vietos rezervavimo ženklas 20"/>
          <p:cNvSpPr>
            <a:spLocks noGrp="1"/>
          </p:cNvSpPr>
          <p:nvPr>
            <p:ph type="ftr" sz="quarter" idx="12"/>
          </p:nvPr>
        </p:nvSpPr>
        <p:spPr/>
        <p:txBody>
          <a:bodyPr rtlCol="0"/>
          <a:lstStyle/>
          <a:p>
            <a:endParaRPr lang="lt-L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Tiesioji jungtis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Pavadinimo vietos rezervavimo ženklas 21"/>
          <p:cNvSpPr>
            <a:spLocks noGrp="1"/>
          </p:cNvSpPr>
          <p:nvPr>
            <p:ph type="title"/>
          </p:nvPr>
        </p:nvSpPr>
        <p:spPr>
          <a:xfrm>
            <a:off x="457200" y="274638"/>
            <a:ext cx="7467600" cy="1143000"/>
          </a:xfrm>
          <a:prstGeom prst="rect">
            <a:avLst/>
          </a:prstGeom>
        </p:spPr>
        <p:txBody>
          <a:bodyPr vert="horz" anchor="b">
            <a:normAutofit/>
          </a:bodyPr>
          <a:lstStyle/>
          <a:p>
            <a:r>
              <a:rPr kumimoji="0" lang="lt-LT" smtClean="0"/>
              <a:t>Spustelėkite, jei norite keisite ruoš. pav. stilių</a:t>
            </a:r>
            <a:endParaRPr kumimoji="0" lang="en-US"/>
          </a:p>
        </p:txBody>
      </p:sp>
      <p:sp>
        <p:nvSpPr>
          <p:cNvPr id="13" name="Teksto vietos rezervavimo ženklas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lt-LT" smtClean="0"/>
              <a:t>Spustelėkite ruošinio teksto stiliams keisti</a:t>
            </a:r>
          </a:p>
          <a:p>
            <a:pPr lvl="1" eaLnBrk="1" latinLnBrk="0" hangingPunct="1"/>
            <a:r>
              <a:rPr kumimoji="0" lang="lt-LT" smtClean="0"/>
              <a:t>Antras lygmuo</a:t>
            </a:r>
          </a:p>
          <a:p>
            <a:pPr lvl="2" eaLnBrk="1" latinLnBrk="0" hangingPunct="1"/>
            <a:r>
              <a:rPr kumimoji="0" lang="lt-LT" smtClean="0"/>
              <a:t>Trečias lygmuo</a:t>
            </a:r>
          </a:p>
          <a:p>
            <a:pPr lvl="3" eaLnBrk="1" latinLnBrk="0" hangingPunct="1"/>
            <a:r>
              <a:rPr kumimoji="0" lang="lt-LT" smtClean="0"/>
              <a:t>Ketvirtas lygmuo</a:t>
            </a:r>
          </a:p>
          <a:p>
            <a:pPr lvl="4" eaLnBrk="1" latinLnBrk="0" hangingPunct="1"/>
            <a:r>
              <a:rPr kumimoji="0" lang="lt-LT" smtClean="0"/>
              <a:t>Penktas lygmuo</a:t>
            </a:r>
            <a:endParaRPr kumimoji="0" lang="en-US"/>
          </a:p>
        </p:txBody>
      </p:sp>
      <p:sp>
        <p:nvSpPr>
          <p:cNvPr id="14" name="Datos vietos rezervavimo ženklas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F6BFA7BE-34F0-402B-B6CF-63FF93A28FA3}" type="datetimeFigureOut">
              <a:rPr lang="lt-LT" smtClean="0"/>
              <a:pPr/>
              <a:t>2012.04.24</a:t>
            </a:fld>
            <a:endParaRPr lang="lt-LT"/>
          </a:p>
        </p:txBody>
      </p:sp>
      <p:sp>
        <p:nvSpPr>
          <p:cNvPr id="3" name="Poraštės vietos rezervavimo ženklas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lt-LT"/>
          </a:p>
        </p:txBody>
      </p:sp>
      <p:sp>
        <p:nvSpPr>
          <p:cNvPr id="7" name="Tiesioji jungtis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Tiesioji jungtis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Stačiakampis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Tiesioji jungtis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as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kaidrės numerio vietos rezervavimo ženklas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CD8F4516-6716-47B8-9B94-248F1691AB47}" type="slidenum">
              <a:rPr lang="lt-LT" smtClean="0"/>
              <a:pPr/>
              <a:t>‹#›</a:t>
            </a:fld>
            <a:endParaRPr lang="lt-LT"/>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42.pn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ctrTitle"/>
          </p:nvPr>
        </p:nvSpPr>
        <p:spPr>
          <a:xfrm>
            <a:off x="2286000" y="1142984"/>
            <a:ext cx="6172200" cy="2786082"/>
          </a:xfrm>
        </p:spPr>
        <p:txBody>
          <a:bodyPr>
            <a:normAutofit/>
          </a:bodyPr>
          <a:lstStyle/>
          <a:p>
            <a:r>
              <a:rPr lang="lt-LT" sz="3600" i="1" dirty="0" smtClean="0">
                <a:latin typeface="Times New Roman" pitchFamily="18" charset="0"/>
                <a:cs typeface="Times New Roman" pitchFamily="18" charset="0"/>
              </a:rPr>
              <a:t>MOKYMUI IR MOKYMUISI REIKALINGOS PRIEMONĖS</a:t>
            </a:r>
            <a:endParaRPr lang="lt-LT" sz="3600" i="1" dirty="0">
              <a:latin typeface="Times New Roman" pitchFamily="18" charset="0"/>
              <a:cs typeface="Times New Roman" pitchFamily="18" charset="0"/>
            </a:endParaRPr>
          </a:p>
        </p:txBody>
      </p:sp>
      <p:sp>
        <p:nvSpPr>
          <p:cNvPr id="3" name="Paantraštė 2"/>
          <p:cNvSpPr>
            <a:spLocks noGrp="1"/>
          </p:cNvSpPr>
          <p:nvPr>
            <p:ph type="subTitle" idx="1"/>
          </p:nvPr>
        </p:nvSpPr>
        <p:spPr/>
        <p:txBody>
          <a:bodyPr>
            <a:normAutofit/>
          </a:bodyPr>
          <a:lstStyle/>
          <a:p>
            <a:pPr algn="ctr"/>
            <a:r>
              <a:rPr lang="lt-LT" sz="2800" i="1" dirty="0" smtClean="0">
                <a:latin typeface="Times New Roman" pitchFamily="18" charset="0"/>
                <a:cs typeface="Times New Roman" pitchFamily="18" charset="0"/>
              </a:rPr>
              <a:t>Parengė pradinių klasių mokytojos  </a:t>
            </a:r>
          </a:p>
          <a:p>
            <a:pPr algn="ctr"/>
            <a:r>
              <a:rPr lang="lt-LT" sz="2800" i="1" dirty="0" smtClean="0">
                <a:latin typeface="Times New Roman" pitchFamily="18" charset="0"/>
                <a:cs typeface="Times New Roman" pitchFamily="18" charset="0"/>
              </a:rPr>
              <a:t>Jūratė Čepulienė ir Žydrė </a:t>
            </a:r>
            <a:r>
              <a:rPr lang="lt-LT" sz="2800" i="1" dirty="0" err="1" smtClean="0">
                <a:latin typeface="Times New Roman" pitchFamily="18" charset="0"/>
                <a:cs typeface="Times New Roman" pitchFamily="18" charset="0"/>
              </a:rPr>
              <a:t>Šiekštelienė</a:t>
            </a:r>
            <a:endParaRPr lang="lt-LT" sz="2800" i="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normAutofit/>
          </a:bodyPr>
          <a:lstStyle/>
          <a:p>
            <a:pPr algn="ctr"/>
            <a:r>
              <a:rPr lang="lt-LT" sz="4000" b="1" i="1" dirty="0" smtClean="0">
                <a:latin typeface="Times New Roman" pitchFamily="18" charset="0"/>
                <a:cs typeface="Times New Roman" pitchFamily="18" charset="0"/>
              </a:rPr>
              <a:t>SPALVOTI  PIEŠTUKAI</a:t>
            </a:r>
            <a:endParaRPr lang="lt-LT" sz="4000" b="1" i="1" dirty="0">
              <a:latin typeface="Times New Roman" pitchFamily="18" charset="0"/>
              <a:cs typeface="Times New Roman" pitchFamily="18" charset="0"/>
            </a:endParaRPr>
          </a:p>
        </p:txBody>
      </p:sp>
      <p:pic>
        <p:nvPicPr>
          <p:cNvPr id="6146" name="Picture 2"/>
          <p:cNvPicPr>
            <a:picLocks noGrp="1" noChangeAspect="1" noChangeArrowheads="1"/>
          </p:cNvPicPr>
          <p:nvPr>
            <p:ph sz="quarter" idx="1"/>
          </p:nvPr>
        </p:nvPicPr>
        <p:blipFill>
          <a:blip r:embed="rId2" cstate="print"/>
          <a:stretch>
            <a:fillRect/>
          </a:stretch>
        </p:blipFill>
        <p:spPr bwMode="auto">
          <a:xfrm>
            <a:off x="1033462" y="2071678"/>
            <a:ext cx="3252786" cy="3071834"/>
          </a:xfrm>
          <a:prstGeom prst="rect">
            <a:avLst/>
          </a:prstGeom>
          <a:noFill/>
          <a:ln w="9525">
            <a:noFill/>
            <a:miter lim="800000"/>
            <a:headEnd/>
            <a:tailEnd/>
          </a:ln>
          <a:effectLst/>
        </p:spPr>
      </p:pic>
      <p:sp>
        <p:nvSpPr>
          <p:cNvPr id="4" name="Turinio vietos rezervavimo ženklas 3"/>
          <p:cNvSpPr>
            <a:spLocks noGrp="1"/>
          </p:cNvSpPr>
          <p:nvPr>
            <p:ph sz="quarter" idx="2"/>
          </p:nvPr>
        </p:nvSpPr>
        <p:spPr/>
        <p:txBody>
          <a:bodyPr>
            <a:normAutofit/>
          </a:bodyPr>
          <a:lstStyle/>
          <a:p>
            <a:r>
              <a:rPr lang="lt-LT" sz="2000" dirty="0" smtClean="0">
                <a:latin typeface="Times New Roman" pitchFamily="18" charset="0"/>
                <a:cs typeface="Times New Roman" pitchFamily="18" charset="0"/>
              </a:rPr>
              <a:t>Dvylikos spalvų dėžutės visiškai pakaks. Dėl jų kokybės vertėtų pasitarti su pardavėja. Perkant spalvotus pieštukus atkreipkite dėmesį, kad būtų tos pačios spalvos ir pieštuko širdelė ir jo viršus. Nes būna, kad vaikas dar sunkiai skiria spalvas, o pieštuko viršus vienokios spalvos , o širdelė kitokios. Todėl vaikui tampa dar sunkiau pažinti spalvas.</a:t>
            </a:r>
          </a:p>
          <a:p>
            <a:endParaRPr lang="lt-LT"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noAutofit/>
          </a:bodyPr>
          <a:lstStyle/>
          <a:p>
            <a:pPr algn="ctr"/>
            <a:r>
              <a:rPr lang="lt-LT" sz="4000" b="1" i="1" dirty="0" smtClean="0">
                <a:latin typeface="Times New Roman" pitchFamily="18" charset="0"/>
                <a:cs typeface="Times New Roman" pitchFamily="18" charset="0"/>
              </a:rPr>
              <a:t>SPALVOTOS VAŠKINĖS  KREIDELĖS</a:t>
            </a:r>
            <a:endParaRPr lang="lt-LT" sz="4000" b="1" i="1" dirty="0">
              <a:latin typeface="Times New Roman" pitchFamily="18" charset="0"/>
              <a:cs typeface="Times New Roman" pitchFamily="18" charset="0"/>
            </a:endParaRPr>
          </a:p>
        </p:txBody>
      </p:sp>
      <p:pic>
        <p:nvPicPr>
          <p:cNvPr id="7170" name="Picture 2"/>
          <p:cNvPicPr>
            <a:picLocks noGrp="1" noChangeAspect="1" noChangeArrowheads="1"/>
          </p:cNvPicPr>
          <p:nvPr>
            <p:ph sz="quarter" idx="1"/>
          </p:nvPr>
        </p:nvPicPr>
        <p:blipFill>
          <a:blip r:embed="rId2" cstate="print"/>
          <a:stretch>
            <a:fillRect/>
          </a:stretch>
        </p:blipFill>
        <p:spPr bwMode="auto">
          <a:xfrm>
            <a:off x="714348" y="2000240"/>
            <a:ext cx="2967041" cy="3571900"/>
          </a:xfrm>
          <a:prstGeom prst="rect">
            <a:avLst/>
          </a:prstGeom>
          <a:noFill/>
          <a:ln w="9525">
            <a:noFill/>
            <a:miter lim="800000"/>
            <a:headEnd/>
            <a:tailEnd/>
          </a:ln>
          <a:effectLst/>
        </p:spPr>
      </p:pic>
      <p:sp>
        <p:nvSpPr>
          <p:cNvPr id="4" name="Turinio vietos rezervavimo ženklas 3"/>
          <p:cNvSpPr>
            <a:spLocks noGrp="1"/>
          </p:cNvSpPr>
          <p:nvPr>
            <p:ph sz="quarter" idx="2"/>
          </p:nvPr>
        </p:nvSpPr>
        <p:spPr>
          <a:xfrm>
            <a:off x="4270248" y="2714620"/>
            <a:ext cx="3657600" cy="3457580"/>
          </a:xfrm>
        </p:spPr>
        <p:txBody>
          <a:bodyPr/>
          <a:lstStyle/>
          <a:p>
            <a:r>
              <a:rPr lang="lt-LT" sz="2000" dirty="0" smtClean="0">
                <a:latin typeface="Times New Roman" pitchFamily="18" charset="0"/>
                <a:cs typeface="Times New Roman" pitchFamily="18" charset="0"/>
              </a:rPr>
              <a:t>Skirtos piešti ant popieriaus. Jų pakuočių yra įvairių. Užteks dvylikos spalvų pakuotės.</a:t>
            </a:r>
          </a:p>
          <a:p>
            <a:endParaRPr lang="lt-LT"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normAutofit/>
          </a:bodyPr>
          <a:lstStyle/>
          <a:p>
            <a:pPr algn="ctr"/>
            <a:r>
              <a:rPr lang="lt-LT" sz="4000" b="1" i="1" dirty="0" smtClean="0">
                <a:latin typeface="Times New Roman" pitchFamily="18" charset="0"/>
                <a:cs typeface="Times New Roman" pitchFamily="18" charset="0"/>
              </a:rPr>
              <a:t>FLOMASTERIAI</a:t>
            </a:r>
            <a:endParaRPr lang="lt-LT" sz="4000" b="1" i="1" dirty="0">
              <a:latin typeface="Times New Roman" pitchFamily="18" charset="0"/>
              <a:cs typeface="Times New Roman" pitchFamily="18" charset="0"/>
            </a:endParaRPr>
          </a:p>
        </p:txBody>
      </p:sp>
      <p:pic>
        <p:nvPicPr>
          <p:cNvPr id="8194" name="Picture 2"/>
          <p:cNvPicPr>
            <a:picLocks noGrp="1" noChangeAspect="1" noChangeArrowheads="1"/>
          </p:cNvPicPr>
          <p:nvPr>
            <p:ph sz="quarter" idx="1"/>
          </p:nvPr>
        </p:nvPicPr>
        <p:blipFill>
          <a:blip r:embed="rId2" cstate="print"/>
          <a:stretch>
            <a:fillRect/>
          </a:stretch>
        </p:blipFill>
        <p:spPr bwMode="auto">
          <a:xfrm>
            <a:off x="571473" y="2143116"/>
            <a:ext cx="2786090" cy="3429023"/>
          </a:xfrm>
          <a:prstGeom prst="rect">
            <a:avLst/>
          </a:prstGeom>
          <a:noFill/>
          <a:ln w="9525">
            <a:noFill/>
            <a:miter lim="800000"/>
            <a:headEnd/>
            <a:tailEnd/>
          </a:ln>
          <a:effectLst/>
        </p:spPr>
      </p:pic>
      <p:sp>
        <p:nvSpPr>
          <p:cNvPr id="4" name="Turinio vietos rezervavimo ženklas 3"/>
          <p:cNvSpPr>
            <a:spLocks noGrp="1"/>
          </p:cNvSpPr>
          <p:nvPr>
            <p:ph sz="quarter" idx="2"/>
          </p:nvPr>
        </p:nvSpPr>
        <p:spPr/>
        <p:txBody>
          <a:bodyPr>
            <a:normAutofit fontScale="92500"/>
          </a:bodyPr>
          <a:lstStyle/>
          <a:p>
            <a:r>
              <a:rPr lang="lt-LT" sz="2200" dirty="0" smtClean="0">
                <a:latin typeface="Times New Roman" pitchFamily="18" charset="0"/>
                <a:cs typeface="Times New Roman" pitchFamily="18" charset="0"/>
              </a:rPr>
              <a:t>Patarčiau nepirkti daug spalvų flomasterių. Visiškai pakaks  ir dvylikos. Geriau dažniau juos keisti. Nes pirmokėliai juos naudos beveik visose pamokose ir flomasteriai greitai išsirašys. Reikėtų, kad flomasteriai turėtų du piešiančius galus. Viena jų pusė yra storesnė, o kita plonesnė. Su tokiais flomasteriais vaikas greičiau, tiksliau, tvarkingiau galės atlikti </a:t>
            </a:r>
            <a:r>
              <a:rPr lang="lt-LT" sz="2200" dirty="0" smtClean="0">
                <a:latin typeface="Times New Roman" pitchFamily="18" charset="0"/>
                <a:cs typeface="Times New Roman" pitchFamily="18" charset="0"/>
              </a:rPr>
              <a:t>užduotis.</a:t>
            </a:r>
          </a:p>
          <a:p>
            <a:pPr>
              <a:buNone/>
            </a:pPr>
            <a:endParaRPr lang="lt-LT" dirty="0" smtClean="0"/>
          </a:p>
          <a:p>
            <a:endParaRPr lang="lt-LT"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normAutofit/>
          </a:bodyPr>
          <a:lstStyle/>
          <a:p>
            <a:pPr algn="ctr"/>
            <a:r>
              <a:rPr lang="lt-LT" sz="4000" b="1" i="1" dirty="0" smtClean="0">
                <a:latin typeface="Times New Roman" pitchFamily="18" charset="0"/>
                <a:cs typeface="Times New Roman" pitchFamily="18" charset="0"/>
              </a:rPr>
              <a:t>LINIUOTĖS</a:t>
            </a:r>
            <a:endParaRPr lang="lt-LT" sz="4000" b="1" i="1" dirty="0">
              <a:latin typeface="Times New Roman" pitchFamily="18" charset="0"/>
              <a:cs typeface="Times New Roman" pitchFamily="18" charset="0"/>
            </a:endParaRPr>
          </a:p>
        </p:txBody>
      </p:sp>
      <p:pic>
        <p:nvPicPr>
          <p:cNvPr id="6" name="Picture 2"/>
          <p:cNvPicPr>
            <a:picLocks noGrp="1" noChangeAspect="1" noChangeArrowheads="1"/>
          </p:cNvPicPr>
          <p:nvPr>
            <p:ph sz="quarter" idx="1"/>
          </p:nvPr>
        </p:nvPicPr>
        <p:blipFill>
          <a:blip r:embed="rId2" cstate="print"/>
          <a:stretch>
            <a:fillRect/>
          </a:stretch>
        </p:blipFill>
        <p:spPr bwMode="auto">
          <a:xfrm>
            <a:off x="866774" y="2214555"/>
            <a:ext cx="3205159" cy="2476508"/>
          </a:xfrm>
          <a:prstGeom prst="rect">
            <a:avLst/>
          </a:prstGeom>
          <a:noFill/>
          <a:ln w="9525">
            <a:noFill/>
            <a:miter lim="800000"/>
            <a:headEnd/>
            <a:tailEnd/>
          </a:ln>
          <a:effectLst/>
        </p:spPr>
      </p:pic>
      <p:sp>
        <p:nvSpPr>
          <p:cNvPr id="4" name="Turinio vietos rezervavimo ženklas 3"/>
          <p:cNvSpPr>
            <a:spLocks noGrp="1"/>
          </p:cNvSpPr>
          <p:nvPr>
            <p:ph sz="quarter" idx="2"/>
          </p:nvPr>
        </p:nvSpPr>
        <p:spPr>
          <a:xfrm>
            <a:off x="4270248" y="2714620"/>
            <a:ext cx="3657600" cy="3457580"/>
          </a:xfrm>
        </p:spPr>
        <p:txBody>
          <a:bodyPr/>
          <a:lstStyle/>
          <a:p>
            <a:r>
              <a:rPr lang="lt-LT" sz="2000" dirty="0" smtClean="0">
                <a:latin typeface="Times New Roman" pitchFamily="18" charset="0"/>
                <a:cs typeface="Times New Roman" pitchFamily="18" charset="0"/>
              </a:rPr>
              <a:t>Jų reikės dviejų 15 ir 30cm. Renkantis liniuotę stenkitės kad ji būtų kuo mažiau primarginta įvairių paveikslėlių, nes vaikui bus sunku surasti skaičius ir brūkšnelius. </a:t>
            </a:r>
            <a:r>
              <a:rPr lang="lt-LT" sz="2000" dirty="0" smtClean="0">
                <a:latin typeface="Times New Roman" pitchFamily="18" charset="0"/>
                <a:cs typeface="Times New Roman" pitchFamily="18" charset="0"/>
              </a:rPr>
              <a:t>Geriausia </a:t>
            </a:r>
            <a:r>
              <a:rPr lang="lt-LT" sz="2000" dirty="0" smtClean="0">
                <a:latin typeface="Times New Roman" pitchFamily="18" charset="0"/>
                <a:cs typeface="Times New Roman" pitchFamily="18" charset="0"/>
              </a:rPr>
              <a:t>vienspalvė su aiškiu nuliu ir dar tarpeliu prieš nulį.</a:t>
            </a:r>
          </a:p>
          <a:p>
            <a:endParaRPr lang="lt-LT"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normAutofit/>
          </a:bodyPr>
          <a:lstStyle/>
          <a:p>
            <a:pPr algn="ctr"/>
            <a:r>
              <a:rPr lang="lt-LT" sz="4000" b="1" i="1" dirty="0" smtClean="0">
                <a:latin typeface="Times New Roman" pitchFamily="18" charset="0"/>
                <a:cs typeface="Times New Roman" pitchFamily="18" charset="0"/>
              </a:rPr>
              <a:t>PENALAS</a:t>
            </a:r>
            <a:endParaRPr lang="lt-LT" sz="4000" b="1" i="1" dirty="0">
              <a:latin typeface="Times New Roman" pitchFamily="18" charset="0"/>
              <a:cs typeface="Times New Roman" pitchFamily="18" charset="0"/>
            </a:endParaRPr>
          </a:p>
        </p:txBody>
      </p:sp>
      <p:pic>
        <p:nvPicPr>
          <p:cNvPr id="11267" name="Picture 3"/>
          <p:cNvPicPr>
            <a:picLocks noGrp="1" noChangeAspect="1" noChangeArrowheads="1"/>
          </p:cNvPicPr>
          <p:nvPr>
            <p:ph sz="quarter" idx="1"/>
          </p:nvPr>
        </p:nvPicPr>
        <p:blipFill>
          <a:blip r:embed="rId2" cstate="print"/>
          <a:stretch>
            <a:fillRect/>
          </a:stretch>
        </p:blipFill>
        <p:spPr bwMode="auto">
          <a:xfrm>
            <a:off x="457200" y="2057400"/>
            <a:ext cx="3657600" cy="3657600"/>
          </a:xfrm>
          <a:prstGeom prst="rect">
            <a:avLst/>
          </a:prstGeom>
          <a:noFill/>
          <a:ln w="9525">
            <a:noFill/>
            <a:miter lim="800000"/>
            <a:headEnd/>
            <a:tailEnd/>
          </a:ln>
          <a:effectLst/>
        </p:spPr>
      </p:pic>
      <p:sp>
        <p:nvSpPr>
          <p:cNvPr id="4" name="Turinio vietos rezervavimo ženklas 3"/>
          <p:cNvSpPr>
            <a:spLocks noGrp="1"/>
          </p:cNvSpPr>
          <p:nvPr>
            <p:ph sz="quarter" idx="2"/>
          </p:nvPr>
        </p:nvSpPr>
        <p:spPr/>
        <p:txBody>
          <a:bodyPr/>
          <a:lstStyle/>
          <a:p>
            <a:r>
              <a:rPr lang="lt-LT" sz="2000" dirty="0" smtClean="0">
                <a:latin typeface="Times New Roman" pitchFamily="18" charset="0"/>
                <a:cs typeface="Times New Roman" pitchFamily="18" charset="0"/>
              </a:rPr>
              <a:t>Geriausia </a:t>
            </a:r>
            <a:r>
              <a:rPr lang="lt-LT" sz="2000" dirty="0" smtClean="0">
                <a:latin typeface="Times New Roman" pitchFamily="18" charset="0"/>
                <a:cs typeface="Times New Roman" pitchFamily="18" charset="0"/>
              </a:rPr>
              <a:t>pirkti tuščią penalą, neprigrūstą įvairiausių rašymo priemonių. Turi būti nedidelis. Į jį turi tilpti pora parkerių, keletas kapsulių, paprastas pieštukas, </a:t>
            </a:r>
            <a:r>
              <a:rPr lang="lt-LT" sz="2000" dirty="0" smtClean="0">
                <a:latin typeface="Times New Roman" pitchFamily="18" charset="0"/>
                <a:cs typeface="Times New Roman" pitchFamily="18" charset="0"/>
              </a:rPr>
              <a:t>trintukas, žirklės.</a:t>
            </a:r>
            <a:endParaRPr lang="lt-LT" sz="2000" dirty="0" smtClean="0">
              <a:latin typeface="Times New Roman" pitchFamily="18" charset="0"/>
              <a:cs typeface="Times New Roman" pitchFamily="18" charset="0"/>
            </a:endParaRPr>
          </a:p>
          <a:p>
            <a:endParaRPr lang="lt-LT"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normAutofit/>
          </a:bodyPr>
          <a:lstStyle/>
          <a:p>
            <a:pPr algn="ctr"/>
            <a:r>
              <a:rPr lang="lt-LT" sz="4000" b="1" i="1" dirty="0" smtClean="0">
                <a:latin typeface="Times New Roman" pitchFamily="18" charset="0"/>
                <a:cs typeface="Times New Roman" pitchFamily="18" charset="0"/>
              </a:rPr>
              <a:t>SPALVOTAS POPIERIUS</a:t>
            </a:r>
            <a:endParaRPr lang="lt-LT" sz="4000" b="1" i="1" dirty="0">
              <a:latin typeface="Times New Roman" pitchFamily="18" charset="0"/>
              <a:cs typeface="Times New Roman" pitchFamily="18" charset="0"/>
            </a:endParaRPr>
          </a:p>
        </p:txBody>
      </p:sp>
      <p:pic>
        <p:nvPicPr>
          <p:cNvPr id="12291" name="Picture 3"/>
          <p:cNvPicPr>
            <a:picLocks noGrp="1" noChangeAspect="1" noChangeArrowheads="1"/>
          </p:cNvPicPr>
          <p:nvPr>
            <p:ph sz="quarter" idx="1"/>
          </p:nvPr>
        </p:nvPicPr>
        <p:blipFill>
          <a:blip r:embed="rId2" cstate="print"/>
          <a:stretch>
            <a:fillRect/>
          </a:stretch>
        </p:blipFill>
        <p:spPr bwMode="auto">
          <a:xfrm>
            <a:off x="428596" y="1785926"/>
            <a:ext cx="3357586" cy="3143257"/>
          </a:xfrm>
          <a:prstGeom prst="rect">
            <a:avLst/>
          </a:prstGeom>
          <a:noFill/>
          <a:ln w="9525">
            <a:noFill/>
            <a:miter lim="800000"/>
            <a:headEnd/>
            <a:tailEnd/>
          </a:ln>
          <a:effectLst/>
        </p:spPr>
      </p:pic>
      <p:sp>
        <p:nvSpPr>
          <p:cNvPr id="4" name="Turinio vietos rezervavimo ženklas 3"/>
          <p:cNvSpPr>
            <a:spLocks noGrp="1"/>
          </p:cNvSpPr>
          <p:nvPr>
            <p:ph sz="quarter" idx="2"/>
          </p:nvPr>
        </p:nvSpPr>
        <p:spPr>
          <a:xfrm>
            <a:off x="4270248" y="3286124"/>
            <a:ext cx="3657600" cy="2886076"/>
          </a:xfrm>
        </p:spPr>
        <p:txBody>
          <a:bodyPr/>
          <a:lstStyle/>
          <a:p>
            <a:r>
              <a:rPr lang="lt-LT" sz="2000" dirty="0" smtClean="0">
                <a:latin typeface="Times New Roman" pitchFamily="18" charset="0"/>
                <a:cs typeface="Times New Roman" pitchFamily="18" charset="0"/>
              </a:rPr>
              <a:t>Jo reikės vienpusio ir dvipusio. Spalvoto popieriaus lapai turi lengvai išsiplėšti arba būti atskiri, niekuo nesusegti.</a:t>
            </a:r>
          </a:p>
          <a:p>
            <a:endParaRPr lang="lt-LT"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normAutofit/>
          </a:bodyPr>
          <a:lstStyle/>
          <a:p>
            <a:pPr algn="ctr"/>
            <a:r>
              <a:rPr lang="lt-LT" sz="4000" b="1" i="1" dirty="0" smtClean="0">
                <a:latin typeface="Times New Roman" pitchFamily="18" charset="0"/>
                <a:cs typeface="Times New Roman" pitchFamily="18" charset="0"/>
              </a:rPr>
              <a:t>PIEŠIMO SĄSIUVINIS</a:t>
            </a:r>
            <a:endParaRPr lang="lt-LT" sz="4000" b="1" i="1" dirty="0">
              <a:latin typeface="Times New Roman" pitchFamily="18" charset="0"/>
              <a:cs typeface="Times New Roman" pitchFamily="18" charset="0"/>
            </a:endParaRPr>
          </a:p>
        </p:txBody>
      </p:sp>
      <p:pic>
        <p:nvPicPr>
          <p:cNvPr id="13317" name="Picture 5"/>
          <p:cNvPicPr>
            <a:picLocks noGrp="1" noChangeAspect="1" noChangeArrowheads="1"/>
          </p:cNvPicPr>
          <p:nvPr>
            <p:ph sz="quarter" idx="1"/>
          </p:nvPr>
        </p:nvPicPr>
        <p:blipFill>
          <a:blip r:embed="rId2" cstate="print"/>
          <a:stretch>
            <a:fillRect/>
          </a:stretch>
        </p:blipFill>
        <p:spPr bwMode="auto">
          <a:xfrm>
            <a:off x="642910" y="1714488"/>
            <a:ext cx="2357454" cy="2262190"/>
          </a:xfrm>
          <a:prstGeom prst="rect">
            <a:avLst/>
          </a:prstGeom>
          <a:noFill/>
          <a:ln w="9525">
            <a:noFill/>
            <a:miter lim="800000"/>
            <a:headEnd/>
            <a:tailEnd/>
          </a:ln>
          <a:effectLst/>
        </p:spPr>
      </p:pic>
      <p:sp>
        <p:nvSpPr>
          <p:cNvPr id="5" name="Turinio vietos rezervavimo ženklas 4"/>
          <p:cNvSpPr>
            <a:spLocks noGrp="1"/>
          </p:cNvSpPr>
          <p:nvPr>
            <p:ph sz="quarter" idx="2"/>
          </p:nvPr>
        </p:nvSpPr>
        <p:spPr>
          <a:xfrm>
            <a:off x="4270248" y="2928934"/>
            <a:ext cx="3657600" cy="3243266"/>
          </a:xfrm>
        </p:spPr>
        <p:txBody>
          <a:bodyPr/>
          <a:lstStyle/>
          <a:p>
            <a:r>
              <a:rPr lang="lt-LT" sz="2000" dirty="0" smtClean="0">
                <a:latin typeface="Times New Roman" pitchFamily="18" charset="0"/>
                <a:cs typeface="Times New Roman" pitchFamily="18" charset="0"/>
              </a:rPr>
              <a:t>Jų reikės dviejų A3 ir A4 formato. Geriausi su gerai </a:t>
            </a:r>
            <a:r>
              <a:rPr lang="lt-LT" sz="2000" dirty="0" smtClean="0">
                <a:latin typeface="Times New Roman" pitchFamily="18" charset="0"/>
                <a:cs typeface="Times New Roman" pitchFamily="18" charset="0"/>
              </a:rPr>
              <a:t>išplėšiamais, </a:t>
            </a:r>
            <a:r>
              <a:rPr lang="lt-LT" sz="2000" dirty="0" smtClean="0">
                <a:latin typeface="Times New Roman" pitchFamily="18" charset="0"/>
                <a:cs typeface="Times New Roman" pitchFamily="18" charset="0"/>
              </a:rPr>
              <a:t>storesniais lapais.</a:t>
            </a:r>
          </a:p>
          <a:p>
            <a:endParaRPr lang="lt-LT" dirty="0"/>
          </a:p>
        </p:txBody>
      </p:sp>
      <p:pic>
        <p:nvPicPr>
          <p:cNvPr id="13318" name="Picture 6"/>
          <p:cNvPicPr>
            <a:picLocks noChangeAspect="1" noChangeArrowheads="1"/>
          </p:cNvPicPr>
          <p:nvPr/>
        </p:nvPicPr>
        <p:blipFill>
          <a:blip r:embed="rId3" cstate="print"/>
          <a:srcRect/>
          <a:stretch>
            <a:fillRect/>
          </a:stretch>
        </p:blipFill>
        <p:spPr bwMode="auto">
          <a:xfrm>
            <a:off x="1000100" y="4714884"/>
            <a:ext cx="2643206" cy="150019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normAutofit/>
          </a:bodyPr>
          <a:lstStyle/>
          <a:p>
            <a:pPr algn="ctr"/>
            <a:r>
              <a:rPr lang="lt-LT" sz="4000" b="1" i="1" dirty="0" smtClean="0">
                <a:latin typeface="Times New Roman" pitchFamily="18" charset="0"/>
                <a:cs typeface="Times New Roman" pitchFamily="18" charset="0"/>
              </a:rPr>
              <a:t>GUAŠAS IR  AKVARELĖ</a:t>
            </a:r>
            <a:endParaRPr lang="lt-LT" sz="4000" b="1" i="1" dirty="0">
              <a:latin typeface="Times New Roman" pitchFamily="18" charset="0"/>
              <a:cs typeface="Times New Roman" pitchFamily="18" charset="0"/>
            </a:endParaRPr>
          </a:p>
        </p:txBody>
      </p:sp>
      <p:pic>
        <p:nvPicPr>
          <p:cNvPr id="14340" name="Picture 4"/>
          <p:cNvPicPr>
            <a:picLocks noGrp="1" noChangeAspect="1" noChangeArrowheads="1"/>
          </p:cNvPicPr>
          <p:nvPr>
            <p:ph sz="quarter" idx="1"/>
          </p:nvPr>
        </p:nvPicPr>
        <p:blipFill>
          <a:blip r:embed="rId2" cstate="print"/>
          <a:stretch>
            <a:fillRect/>
          </a:stretch>
        </p:blipFill>
        <p:spPr bwMode="auto">
          <a:xfrm>
            <a:off x="571472" y="1571612"/>
            <a:ext cx="2057400" cy="2219325"/>
          </a:xfrm>
          <a:prstGeom prst="rect">
            <a:avLst/>
          </a:prstGeom>
          <a:noFill/>
          <a:ln w="9525">
            <a:noFill/>
            <a:miter lim="800000"/>
            <a:headEnd/>
            <a:tailEnd/>
          </a:ln>
          <a:effectLst/>
        </p:spPr>
      </p:pic>
      <p:sp>
        <p:nvSpPr>
          <p:cNvPr id="5" name="Turinio vietos rezervavimo ženklas 4"/>
          <p:cNvSpPr>
            <a:spLocks noGrp="1"/>
          </p:cNvSpPr>
          <p:nvPr>
            <p:ph sz="quarter" idx="2"/>
          </p:nvPr>
        </p:nvSpPr>
        <p:spPr>
          <a:xfrm>
            <a:off x="4270248" y="2000240"/>
            <a:ext cx="3657600" cy="4171960"/>
          </a:xfrm>
        </p:spPr>
        <p:txBody>
          <a:bodyPr>
            <a:normAutofit/>
          </a:bodyPr>
          <a:lstStyle/>
          <a:p>
            <a:r>
              <a:rPr lang="lt-LT" sz="2000" dirty="0" smtClean="0">
                <a:latin typeface="Times New Roman" pitchFamily="18" charset="0"/>
                <a:cs typeface="Times New Roman" pitchFamily="18" charset="0"/>
              </a:rPr>
              <a:t>Šių dažų spalvos turi būti švelnios, minkštos jokiu būdu nerėkiančios. Nes ryškiaspalvės, tiesiog rėkiančių spalvų paletės dažniausiai būna labai kietos ir vaikas jomis piešdamas tik kankinasi. Piešimui užtenka8- 12 spalvų paletės.  Labai geri  </a:t>
            </a:r>
            <a:r>
              <a:rPr lang="lt-LT" sz="2000" dirty="0" smtClean="0">
                <a:latin typeface="Times New Roman" pitchFamily="18" charset="0"/>
                <a:cs typeface="Times New Roman" pitchFamily="18" charset="0"/>
              </a:rPr>
              <a:t>rusiškos firmos </a:t>
            </a:r>
            <a:r>
              <a:rPr lang="lt-LT" sz="2000" dirty="0" smtClean="0">
                <a:latin typeface="Times New Roman" pitchFamily="18" charset="0"/>
                <a:cs typeface="Times New Roman" pitchFamily="18" charset="0"/>
              </a:rPr>
              <a:t>,,</a:t>
            </a:r>
            <a:r>
              <a:rPr lang="lt-LT" sz="2000" dirty="0" err="1" smtClean="0">
                <a:latin typeface="Times New Roman" pitchFamily="18" charset="0"/>
                <a:cs typeface="Times New Roman" pitchFamily="18" charset="0"/>
              </a:rPr>
              <a:t>Medovaja</a:t>
            </a:r>
            <a:r>
              <a:rPr lang="lt-LT" sz="2000" dirty="0" smtClean="0">
                <a:latin typeface="Times New Roman" pitchFamily="18" charset="0"/>
                <a:cs typeface="Times New Roman" pitchFamily="18" charset="0"/>
              </a:rPr>
              <a:t>“ dažai</a:t>
            </a:r>
            <a:r>
              <a:rPr lang="lt-LT" dirty="0" smtClean="0"/>
              <a:t>.</a:t>
            </a:r>
          </a:p>
          <a:p>
            <a:endParaRPr lang="lt-LT" dirty="0"/>
          </a:p>
        </p:txBody>
      </p:sp>
      <p:pic>
        <p:nvPicPr>
          <p:cNvPr id="14342" name="Picture 6"/>
          <p:cNvPicPr>
            <a:picLocks noChangeAspect="1" noChangeArrowheads="1"/>
          </p:cNvPicPr>
          <p:nvPr/>
        </p:nvPicPr>
        <p:blipFill>
          <a:blip r:embed="rId3" cstate="print"/>
          <a:srcRect/>
          <a:stretch>
            <a:fillRect/>
          </a:stretch>
        </p:blipFill>
        <p:spPr bwMode="auto">
          <a:xfrm>
            <a:off x="428596" y="4357694"/>
            <a:ext cx="3571900" cy="150019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normAutofit/>
          </a:bodyPr>
          <a:lstStyle/>
          <a:p>
            <a:pPr algn="ctr"/>
            <a:r>
              <a:rPr lang="lt-LT" sz="4000" b="1" i="1" dirty="0" smtClean="0">
                <a:latin typeface="Times New Roman" pitchFamily="18" charset="0"/>
                <a:cs typeface="Times New Roman" pitchFamily="18" charset="0"/>
              </a:rPr>
              <a:t>TEPTUKAI</a:t>
            </a:r>
            <a:endParaRPr lang="lt-LT" sz="4000" b="1" i="1" dirty="0">
              <a:latin typeface="Times New Roman" pitchFamily="18" charset="0"/>
              <a:cs typeface="Times New Roman" pitchFamily="18" charset="0"/>
            </a:endParaRPr>
          </a:p>
        </p:txBody>
      </p:sp>
      <p:pic>
        <p:nvPicPr>
          <p:cNvPr id="15363" name="Picture 3"/>
          <p:cNvPicPr>
            <a:picLocks noGrp="1" noChangeAspect="1" noChangeArrowheads="1"/>
          </p:cNvPicPr>
          <p:nvPr>
            <p:ph sz="quarter" idx="1"/>
          </p:nvPr>
        </p:nvPicPr>
        <p:blipFill>
          <a:blip r:embed="rId2" cstate="print"/>
          <a:stretch>
            <a:fillRect/>
          </a:stretch>
        </p:blipFill>
        <p:spPr bwMode="auto">
          <a:xfrm>
            <a:off x="714348" y="1928802"/>
            <a:ext cx="3071834" cy="3143272"/>
          </a:xfrm>
          <a:prstGeom prst="rect">
            <a:avLst/>
          </a:prstGeom>
          <a:noFill/>
          <a:ln w="9525">
            <a:noFill/>
            <a:miter lim="800000"/>
            <a:headEnd/>
            <a:tailEnd/>
          </a:ln>
          <a:effectLst/>
        </p:spPr>
      </p:pic>
      <p:sp>
        <p:nvSpPr>
          <p:cNvPr id="4" name="Turinio vietos rezervavimo ženklas 3"/>
          <p:cNvSpPr>
            <a:spLocks noGrp="1"/>
          </p:cNvSpPr>
          <p:nvPr>
            <p:ph sz="quarter" idx="2"/>
          </p:nvPr>
        </p:nvSpPr>
        <p:spPr>
          <a:xfrm>
            <a:off x="4270248" y="2571744"/>
            <a:ext cx="3657600" cy="3600456"/>
          </a:xfrm>
        </p:spPr>
        <p:txBody>
          <a:bodyPr>
            <a:normAutofit/>
          </a:bodyPr>
          <a:lstStyle/>
          <a:p>
            <a:r>
              <a:rPr lang="lt-LT" sz="2000" dirty="0" smtClean="0">
                <a:latin typeface="Times New Roman" pitchFamily="18" charset="0"/>
                <a:cs typeface="Times New Roman" pitchFamily="18" charset="0"/>
              </a:rPr>
              <a:t>Įsigykite visą komplektą. Dažniausiai komplekte būna 5. Pirkdami apžiūrėkite, kad teptukų šereliai nebūtų išsipešioją į visas puses, plaukeliai nebyrėtų.</a:t>
            </a:r>
          </a:p>
          <a:p>
            <a:endParaRPr lang="lt-LT"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normAutofit/>
          </a:bodyPr>
          <a:lstStyle/>
          <a:p>
            <a:pPr algn="ctr"/>
            <a:r>
              <a:rPr lang="lt-LT" sz="4000" b="1" i="1" dirty="0" smtClean="0">
                <a:latin typeface="Times New Roman" pitchFamily="18" charset="0"/>
                <a:cs typeface="Times New Roman" pitchFamily="18" charset="0"/>
              </a:rPr>
              <a:t>PLASTILINAS</a:t>
            </a:r>
            <a:endParaRPr lang="lt-LT" sz="4000" b="1" i="1" dirty="0">
              <a:latin typeface="Times New Roman" pitchFamily="18" charset="0"/>
              <a:cs typeface="Times New Roman" pitchFamily="18" charset="0"/>
            </a:endParaRPr>
          </a:p>
        </p:txBody>
      </p:sp>
      <p:pic>
        <p:nvPicPr>
          <p:cNvPr id="16386" name="Picture 2"/>
          <p:cNvPicPr>
            <a:picLocks noGrp="1" noChangeAspect="1" noChangeArrowheads="1"/>
          </p:cNvPicPr>
          <p:nvPr>
            <p:ph sz="quarter" idx="1"/>
          </p:nvPr>
        </p:nvPicPr>
        <p:blipFill>
          <a:blip r:embed="rId2" cstate="print"/>
          <a:stretch>
            <a:fillRect/>
          </a:stretch>
        </p:blipFill>
        <p:spPr bwMode="auto">
          <a:xfrm>
            <a:off x="285720" y="1928802"/>
            <a:ext cx="3500462" cy="3214710"/>
          </a:xfrm>
          <a:prstGeom prst="rect">
            <a:avLst/>
          </a:prstGeom>
          <a:noFill/>
          <a:ln w="9525">
            <a:noFill/>
            <a:miter lim="800000"/>
            <a:headEnd/>
            <a:tailEnd/>
          </a:ln>
          <a:effectLst/>
        </p:spPr>
      </p:pic>
      <p:sp>
        <p:nvSpPr>
          <p:cNvPr id="4" name="Turinio vietos rezervavimo ženklas 3"/>
          <p:cNvSpPr>
            <a:spLocks noGrp="1"/>
          </p:cNvSpPr>
          <p:nvPr>
            <p:ph sz="quarter" idx="2"/>
          </p:nvPr>
        </p:nvSpPr>
        <p:spPr>
          <a:xfrm>
            <a:off x="4270248" y="2357430"/>
            <a:ext cx="3657600" cy="3814770"/>
          </a:xfrm>
        </p:spPr>
        <p:txBody>
          <a:bodyPr/>
          <a:lstStyle/>
          <a:p>
            <a:r>
              <a:rPr lang="lt-LT" sz="2000" dirty="0" smtClean="0">
                <a:latin typeface="Times New Roman" pitchFamily="18" charset="0"/>
                <a:cs typeface="Times New Roman" pitchFamily="18" charset="0"/>
              </a:rPr>
              <a:t>Jis </a:t>
            </a:r>
            <a:r>
              <a:rPr lang="lt-LT" sz="2000" dirty="0" smtClean="0">
                <a:latin typeface="Times New Roman" pitchFamily="18" charset="0"/>
                <a:cs typeface="Times New Roman" pitchFamily="18" charset="0"/>
              </a:rPr>
              <a:t>bus reikalingas </a:t>
            </a:r>
            <a:r>
              <a:rPr lang="lt-LT" sz="2000" dirty="0" smtClean="0">
                <a:latin typeface="Times New Roman" pitchFamily="18" charset="0"/>
                <a:cs typeface="Times New Roman" pitchFamily="18" charset="0"/>
              </a:rPr>
              <a:t>technologijų pamokose. Dėl jo kokybės siūlyčiau pasitarti su pardavėja. Taip pat reikalinga plastikinė lentelė ant kurios bus minkomas plastilinas.</a:t>
            </a:r>
          </a:p>
          <a:p>
            <a:endParaRPr lang="lt-LT"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normAutofit/>
          </a:bodyPr>
          <a:lstStyle/>
          <a:p>
            <a:r>
              <a:rPr lang="lt-LT" sz="4000" b="1" i="1" dirty="0" smtClean="0">
                <a:latin typeface="Times New Roman" pitchFamily="18" charset="0"/>
                <a:cs typeface="Times New Roman" pitchFamily="18" charset="0"/>
              </a:rPr>
              <a:t>SĄSIUVINIAI  1-AI KLASEI</a:t>
            </a:r>
            <a:endParaRPr lang="lt-LT" sz="4000" b="1" i="1" dirty="0">
              <a:latin typeface="Times New Roman" pitchFamily="18" charset="0"/>
              <a:cs typeface="Times New Roman" pitchFamily="18" charset="0"/>
            </a:endParaRPr>
          </a:p>
        </p:txBody>
      </p:sp>
      <p:sp>
        <p:nvSpPr>
          <p:cNvPr id="3" name="Turinio vietos rezervavimo ženklas 2"/>
          <p:cNvSpPr>
            <a:spLocks noGrp="1"/>
          </p:cNvSpPr>
          <p:nvPr>
            <p:ph sz="quarter" idx="1"/>
          </p:nvPr>
        </p:nvSpPr>
        <p:spPr>
          <a:xfrm>
            <a:off x="357158" y="1785926"/>
            <a:ext cx="3657600" cy="4572000"/>
          </a:xfrm>
        </p:spPr>
        <p:txBody>
          <a:bodyPr>
            <a:normAutofit fontScale="85000" lnSpcReduction="20000"/>
          </a:bodyPr>
          <a:lstStyle/>
          <a:p>
            <a:endParaRPr lang="lt-LT" dirty="0" smtClean="0"/>
          </a:p>
          <a:p>
            <a:endParaRPr lang="lt-LT" dirty="0" smtClean="0"/>
          </a:p>
          <a:p>
            <a:endParaRPr lang="lt-LT" dirty="0" smtClean="0"/>
          </a:p>
          <a:p>
            <a:endParaRPr lang="lt-LT" dirty="0"/>
          </a:p>
        </p:txBody>
      </p:sp>
      <p:sp>
        <p:nvSpPr>
          <p:cNvPr id="6" name="Turinio vietos rezervavimo ženklas 5"/>
          <p:cNvSpPr>
            <a:spLocks noGrp="1"/>
          </p:cNvSpPr>
          <p:nvPr>
            <p:ph sz="quarter" idx="2"/>
          </p:nvPr>
        </p:nvSpPr>
        <p:spPr/>
        <p:txBody>
          <a:bodyPr>
            <a:normAutofit fontScale="85000" lnSpcReduction="20000"/>
          </a:bodyPr>
          <a:lstStyle/>
          <a:p>
            <a:r>
              <a:rPr lang="lt-LT" dirty="0" smtClean="0">
                <a:latin typeface="Times New Roman" pitchFamily="18" charset="0"/>
                <a:cs typeface="Times New Roman" pitchFamily="18" charset="0"/>
              </a:rPr>
              <a:t>Ant sąsiuvinio viršelio dažniausiai būna parašyta kuriai klasei jie skirti. Perkant sąsiuvinius atkreipkite dėmesį , kad sąsiuvinis turėtų dvi paraštes, vieną dešinėje ir vieną kairėje. Taip vadinamą vidinę paraštę. Sąsiuvinis neturi būti storesnis kaip 12 lapų, viršelyje aiškios ir ganėtinai ilgos linijos ant kurių bus rašomas mokyklos pavadinimas, klasė ir mokinio vardas bei pavardė. Patarčiau nepirkti vienu metu labai daug sąsiuvinių. Pradžioje nupirkite po 5 vienos ir kitos rūšies sąsiuvinių.</a:t>
            </a:r>
            <a:endParaRPr lang="lt-LT" dirty="0">
              <a:latin typeface="Times New Roman" pitchFamily="18" charset="0"/>
              <a:cs typeface="Times New Roman" pitchFamily="18" charset="0"/>
            </a:endParaRPr>
          </a:p>
        </p:txBody>
      </p:sp>
      <p:pic>
        <p:nvPicPr>
          <p:cNvPr id="1028" name="Picture 4"/>
          <p:cNvPicPr>
            <a:picLocks noChangeAspect="1" noChangeArrowheads="1"/>
          </p:cNvPicPr>
          <p:nvPr/>
        </p:nvPicPr>
        <p:blipFill>
          <a:blip r:embed="rId2" cstate="print"/>
          <a:srcRect/>
          <a:stretch>
            <a:fillRect/>
          </a:stretch>
        </p:blipFill>
        <p:spPr bwMode="auto">
          <a:xfrm>
            <a:off x="714348" y="1857364"/>
            <a:ext cx="2786114" cy="2428892"/>
          </a:xfrm>
          <a:prstGeom prst="rect">
            <a:avLst/>
          </a:prstGeom>
          <a:noFill/>
          <a:ln w="9525">
            <a:noFill/>
            <a:miter lim="800000"/>
            <a:headEnd/>
            <a:tailEnd/>
          </a:ln>
          <a:effectLst/>
        </p:spPr>
      </p:pic>
      <p:pic>
        <p:nvPicPr>
          <p:cNvPr id="1029" name="Picture 5"/>
          <p:cNvPicPr>
            <a:picLocks noChangeAspect="1" noChangeArrowheads="1"/>
          </p:cNvPicPr>
          <p:nvPr/>
        </p:nvPicPr>
        <p:blipFill>
          <a:blip r:embed="rId3" cstate="print"/>
          <a:srcRect/>
          <a:stretch>
            <a:fillRect/>
          </a:stretch>
        </p:blipFill>
        <p:spPr bwMode="auto">
          <a:xfrm>
            <a:off x="1928794" y="4572008"/>
            <a:ext cx="2071702" cy="164307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normAutofit/>
          </a:bodyPr>
          <a:lstStyle/>
          <a:p>
            <a:pPr algn="ctr"/>
            <a:r>
              <a:rPr lang="lt-LT" sz="4000" b="1" i="1" dirty="0" smtClean="0">
                <a:latin typeface="Times New Roman" pitchFamily="18" charset="0"/>
                <a:cs typeface="Times New Roman" pitchFamily="18" charset="0"/>
              </a:rPr>
              <a:t>ŽIRKLĖS</a:t>
            </a:r>
            <a:endParaRPr lang="lt-LT" sz="4000" b="1" i="1" dirty="0">
              <a:latin typeface="Times New Roman" pitchFamily="18" charset="0"/>
              <a:cs typeface="Times New Roman" pitchFamily="18" charset="0"/>
            </a:endParaRPr>
          </a:p>
        </p:txBody>
      </p:sp>
      <p:pic>
        <p:nvPicPr>
          <p:cNvPr id="17410" name="Picture 2"/>
          <p:cNvPicPr>
            <a:picLocks noGrp="1" noChangeAspect="1" noChangeArrowheads="1"/>
          </p:cNvPicPr>
          <p:nvPr>
            <p:ph sz="quarter" idx="1"/>
          </p:nvPr>
        </p:nvPicPr>
        <p:blipFill>
          <a:blip r:embed="rId2" cstate="print"/>
          <a:stretch>
            <a:fillRect/>
          </a:stretch>
        </p:blipFill>
        <p:spPr bwMode="auto">
          <a:xfrm>
            <a:off x="285721" y="1928802"/>
            <a:ext cx="3571900" cy="3714775"/>
          </a:xfrm>
          <a:prstGeom prst="rect">
            <a:avLst/>
          </a:prstGeom>
          <a:noFill/>
          <a:ln w="9525">
            <a:noFill/>
            <a:miter lim="800000"/>
            <a:headEnd/>
            <a:tailEnd/>
          </a:ln>
          <a:effectLst/>
        </p:spPr>
      </p:pic>
      <p:sp>
        <p:nvSpPr>
          <p:cNvPr id="4" name="Turinio vietos rezervavimo ženklas 3"/>
          <p:cNvSpPr>
            <a:spLocks noGrp="1"/>
          </p:cNvSpPr>
          <p:nvPr>
            <p:ph sz="quarter" idx="2"/>
          </p:nvPr>
        </p:nvSpPr>
        <p:spPr>
          <a:xfrm>
            <a:off x="4270248" y="2571744"/>
            <a:ext cx="3657600" cy="3600456"/>
          </a:xfrm>
        </p:spPr>
        <p:txBody>
          <a:bodyPr/>
          <a:lstStyle/>
          <a:p>
            <a:r>
              <a:rPr lang="lt-LT" sz="2000" dirty="0" smtClean="0">
                <a:latin typeface="Times New Roman" pitchFamily="18" charset="0"/>
                <a:cs typeface="Times New Roman" pitchFamily="18" charset="0"/>
              </a:rPr>
              <a:t>Jos turi būti nedekoratyvinės. Be jokių zuikių ar katinėlių. </a:t>
            </a:r>
            <a:r>
              <a:rPr lang="lt-LT" sz="2000" dirty="0" smtClean="0">
                <a:latin typeface="Times New Roman" pitchFamily="18" charset="0"/>
                <a:cs typeface="Times New Roman" pitchFamily="18" charset="0"/>
              </a:rPr>
              <a:t>Paprastos, </a:t>
            </a:r>
            <a:r>
              <a:rPr lang="lt-LT" sz="2000" dirty="0" smtClean="0">
                <a:latin typeface="Times New Roman" pitchFamily="18" charset="0"/>
                <a:cs typeface="Times New Roman" pitchFamily="18" charset="0"/>
              </a:rPr>
              <a:t>aštrios žirklės šiek tiek suapvalintais galais.</a:t>
            </a:r>
          </a:p>
          <a:p>
            <a:endParaRPr lang="lt-LT"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normAutofit/>
          </a:bodyPr>
          <a:lstStyle/>
          <a:p>
            <a:pPr algn="ctr"/>
            <a:r>
              <a:rPr lang="lt-LT" sz="4000" b="1" i="1" dirty="0" smtClean="0">
                <a:latin typeface="Times New Roman" pitchFamily="18" charset="0"/>
                <a:cs typeface="Times New Roman" pitchFamily="18" charset="0"/>
              </a:rPr>
              <a:t>KLIJAI</a:t>
            </a:r>
            <a:endParaRPr lang="lt-LT" sz="4000" b="1" i="1" dirty="0">
              <a:latin typeface="Times New Roman" pitchFamily="18" charset="0"/>
              <a:cs typeface="Times New Roman" pitchFamily="18" charset="0"/>
            </a:endParaRPr>
          </a:p>
        </p:txBody>
      </p:sp>
      <p:pic>
        <p:nvPicPr>
          <p:cNvPr id="18437" name="Picture 5"/>
          <p:cNvPicPr>
            <a:picLocks noGrp="1" noChangeAspect="1" noChangeArrowheads="1"/>
          </p:cNvPicPr>
          <p:nvPr>
            <p:ph sz="quarter" idx="1"/>
          </p:nvPr>
        </p:nvPicPr>
        <p:blipFill>
          <a:blip r:embed="rId2" cstate="print"/>
          <a:stretch>
            <a:fillRect/>
          </a:stretch>
        </p:blipFill>
        <p:spPr bwMode="auto">
          <a:xfrm>
            <a:off x="500034" y="1785926"/>
            <a:ext cx="1152525" cy="2786082"/>
          </a:xfrm>
          <a:prstGeom prst="rect">
            <a:avLst/>
          </a:prstGeom>
          <a:noFill/>
          <a:ln w="9525">
            <a:noFill/>
            <a:miter lim="800000"/>
            <a:headEnd/>
            <a:tailEnd/>
          </a:ln>
          <a:effectLst/>
        </p:spPr>
      </p:pic>
      <p:sp>
        <p:nvSpPr>
          <p:cNvPr id="5" name="Turinio vietos rezervavimo ženklas 4"/>
          <p:cNvSpPr>
            <a:spLocks noGrp="1"/>
          </p:cNvSpPr>
          <p:nvPr>
            <p:ph sz="quarter" idx="2"/>
          </p:nvPr>
        </p:nvSpPr>
        <p:spPr>
          <a:xfrm>
            <a:off x="4270248" y="2357430"/>
            <a:ext cx="3657600" cy="3814770"/>
          </a:xfrm>
        </p:spPr>
        <p:txBody>
          <a:bodyPr/>
          <a:lstStyle/>
          <a:p>
            <a:r>
              <a:rPr lang="lt-LT" sz="2000" dirty="0" smtClean="0">
                <a:latin typeface="Times New Roman" pitchFamily="18" charset="0"/>
                <a:cs typeface="Times New Roman" pitchFamily="18" charset="0"/>
              </a:rPr>
              <a:t>Verta turėti </a:t>
            </a:r>
            <a:r>
              <a:rPr lang="lt-LT" sz="2000" dirty="0" err="1" smtClean="0">
                <a:latin typeface="Times New Roman" pitchFamily="18" charset="0"/>
                <a:cs typeface="Times New Roman" pitchFamily="18" charset="0"/>
              </a:rPr>
              <a:t>pieštukinius</a:t>
            </a:r>
            <a:r>
              <a:rPr lang="lt-LT" sz="2000" dirty="0" smtClean="0">
                <a:latin typeface="Times New Roman" pitchFamily="18" charset="0"/>
                <a:cs typeface="Times New Roman" pitchFamily="18" charset="0"/>
              </a:rPr>
              <a:t> ir lipalo klijus. </a:t>
            </a:r>
            <a:r>
              <a:rPr lang="lt-LT" sz="2000" dirty="0" err="1" smtClean="0">
                <a:latin typeface="Times New Roman" pitchFamily="18" charset="0"/>
                <a:cs typeface="Times New Roman" pitchFamily="18" charset="0"/>
              </a:rPr>
              <a:t>Pieštukinius</a:t>
            </a:r>
            <a:r>
              <a:rPr lang="lt-LT" sz="2000" dirty="0" smtClean="0">
                <a:latin typeface="Times New Roman" pitchFamily="18" charset="0"/>
                <a:cs typeface="Times New Roman" pitchFamily="18" charset="0"/>
              </a:rPr>
              <a:t> patarčiau pirkti nedidelėje tūtelėje, nes jie pakankamai greitai uždžiūsta ir nebeklijuoja.</a:t>
            </a:r>
            <a:endParaRPr lang="lt-LT" sz="2000" dirty="0">
              <a:latin typeface="Times New Roman" pitchFamily="18" charset="0"/>
              <a:cs typeface="Times New Roman" pitchFamily="18" charset="0"/>
            </a:endParaRPr>
          </a:p>
        </p:txBody>
      </p:sp>
      <p:pic>
        <p:nvPicPr>
          <p:cNvPr id="18438" name="Picture 6"/>
          <p:cNvPicPr>
            <a:picLocks noChangeAspect="1" noChangeArrowheads="1"/>
          </p:cNvPicPr>
          <p:nvPr/>
        </p:nvPicPr>
        <p:blipFill>
          <a:blip r:embed="rId3" cstate="print"/>
          <a:srcRect/>
          <a:stretch>
            <a:fillRect/>
          </a:stretch>
        </p:blipFill>
        <p:spPr bwMode="auto">
          <a:xfrm>
            <a:off x="2214546" y="2857496"/>
            <a:ext cx="1857388" cy="242890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normAutofit/>
          </a:bodyPr>
          <a:lstStyle/>
          <a:p>
            <a:pPr algn="ctr"/>
            <a:r>
              <a:rPr lang="lt-LT" sz="4000" b="1" i="1" dirty="0" smtClean="0">
                <a:latin typeface="Times New Roman" pitchFamily="18" charset="0"/>
                <a:cs typeface="Times New Roman" pitchFamily="18" charset="0"/>
              </a:rPr>
              <a:t>KARTONAS</a:t>
            </a:r>
            <a:endParaRPr lang="lt-LT" sz="4000" b="1" i="1" dirty="0">
              <a:latin typeface="Times New Roman" pitchFamily="18" charset="0"/>
              <a:cs typeface="Times New Roman" pitchFamily="18" charset="0"/>
            </a:endParaRPr>
          </a:p>
        </p:txBody>
      </p:sp>
      <p:pic>
        <p:nvPicPr>
          <p:cNvPr id="19458" name="Picture 2"/>
          <p:cNvPicPr>
            <a:picLocks noGrp="1" noChangeAspect="1" noChangeArrowheads="1"/>
          </p:cNvPicPr>
          <p:nvPr>
            <p:ph sz="quarter" idx="1"/>
          </p:nvPr>
        </p:nvPicPr>
        <p:blipFill>
          <a:blip r:embed="rId2" cstate="print"/>
          <a:stretch>
            <a:fillRect/>
          </a:stretch>
        </p:blipFill>
        <p:spPr bwMode="auto">
          <a:xfrm>
            <a:off x="2000232" y="4357694"/>
            <a:ext cx="2286016" cy="2143140"/>
          </a:xfrm>
          <a:prstGeom prst="rect">
            <a:avLst/>
          </a:prstGeom>
          <a:noFill/>
          <a:ln w="9525">
            <a:noFill/>
            <a:miter lim="800000"/>
            <a:headEnd/>
            <a:tailEnd/>
          </a:ln>
          <a:effectLst/>
        </p:spPr>
      </p:pic>
      <p:sp>
        <p:nvSpPr>
          <p:cNvPr id="5" name="Turinio vietos rezervavimo ženklas 4"/>
          <p:cNvSpPr>
            <a:spLocks noGrp="1"/>
          </p:cNvSpPr>
          <p:nvPr>
            <p:ph sz="quarter" idx="2"/>
          </p:nvPr>
        </p:nvSpPr>
        <p:spPr>
          <a:xfrm>
            <a:off x="4270248" y="2571744"/>
            <a:ext cx="3657600" cy="3600456"/>
          </a:xfrm>
        </p:spPr>
        <p:txBody>
          <a:bodyPr>
            <a:normAutofit/>
          </a:bodyPr>
          <a:lstStyle/>
          <a:p>
            <a:r>
              <a:rPr lang="lt-LT" sz="2000" dirty="0" smtClean="0">
                <a:latin typeface="Times New Roman" pitchFamily="18" charset="0"/>
                <a:cs typeface="Times New Roman" pitchFamily="18" charset="0"/>
              </a:rPr>
              <a:t>Reikia turėti įvairių spalvų vienpusį ir dvipusį, su gerai išsiplėšiamais lapais arba atskirais lapais.</a:t>
            </a:r>
          </a:p>
          <a:p>
            <a:endParaRPr lang="lt-LT" sz="2000" dirty="0">
              <a:latin typeface="Times New Roman" pitchFamily="18" charset="0"/>
              <a:cs typeface="Times New Roman" pitchFamily="18" charset="0"/>
            </a:endParaRPr>
          </a:p>
        </p:txBody>
      </p:sp>
      <p:pic>
        <p:nvPicPr>
          <p:cNvPr id="19459" name="Picture 3"/>
          <p:cNvPicPr>
            <a:picLocks noChangeAspect="1" noChangeArrowheads="1"/>
          </p:cNvPicPr>
          <p:nvPr/>
        </p:nvPicPr>
        <p:blipFill>
          <a:blip r:embed="rId3" cstate="print"/>
          <a:srcRect/>
          <a:stretch>
            <a:fillRect/>
          </a:stretch>
        </p:blipFill>
        <p:spPr bwMode="auto">
          <a:xfrm>
            <a:off x="428596" y="1500174"/>
            <a:ext cx="2928958" cy="235745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pPr algn="ctr"/>
            <a:r>
              <a:rPr lang="lt-LT" b="1" i="1" dirty="0" smtClean="0">
                <a:latin typeface="Times New Roman" pitchFamily="18" charset="0"/>
                <a:cs typeface="Times New Roman" pitchFamily="18" charset="0"/>
              </a:rPr>
              <a:t>INDELIS VANDENIUI</a:t>
            </a:r>
            <a:endParaRPr lang="lt-LT" b="1" i="1" dirty="0">
              <a:latin typeface="Times New Roman" pitchFamily="18" charset="0"/>
              <a:cs typeface="Times New Roman" pitchFamily="18" charset="0"/>
            </a:endParaRPr>
          </a:p>
        </p:txBody>
      </p:sp>
      <p:pic>
        <p:nvPicPr>
          <p:cNvPr id="20482" name="Picture 2"/>
          <p:cNvPicPr>
            <a:picLocks noGrp="1" noChangeAspect="1" noChangeArrowheads="1"/>
          </p:cNvPicPr>
          <p:nvPr>
            <p:ph sz="quarter" idx="1"/>
          </p:nvPr>
        </p:nvPicPr>
        <p:blipFill>
          <a:blip r:embed="rId2" cstate="print"/>
          <a:stretch>
            <a:fillRect/>
          </a:stretch>
        </p:blipFill>
        <p:spPr bwMode="auto">
          <a:xfrm>
            <a:off x="357158" y="4357694"/>
            <a:ext cx="2143125" cy="2143125"/>
          </a:xfrm>
          <a:prstGeom prst="rect">
            <a:avLst/>
          </a:prstGeom>
          <a:noFill/>
          <a:ln w="9525">
            <a:noFill/>
            <a:miter lim="800000"/>
            <a:headEnd/>
            <a:tailEnd/>
          </a:ln>
          <a:effectLst/>
        </p:spPr>
      </p:pic>
      <p:sp>
        <p:nvSpPr>
          <p:cNvPr id="5" name="Turinio vietos rezervavimo ženklas 4"/>
          <p:cNvSpPr>
            <a:spLocks noGrp="1"/>
          </p:cNvSpPr>
          <p:nvPr>
            <p:ph sz="quarter" idx="2"/>
          </p:nvPr>
        </p:nvSpPr>
        <p:spPr>
          <a:xfrm>
            <a:off x="4429124" y="2643182"/>
            <a:ext cx="3657600" cy="3600456"/>
          </a:xfrm>
        </p:spPr>
        <p:txBody>
          <a:bodyPr/>
          <a:lstStyle/>
          <a:p>
            <a:r>
              <a:rPr lang="lt-LT" sz="2000" dirty="0" smtClean="0">
                <a:latin typeface="Times New Roman" pitchFamily="18" charset="0"/>
                <a:cs typeface="Times New Roman" pitchFamily="18" charset="0"/>
              </a:rPr>
              <a:t>Tai specialūs, su dangteliu indeliai. Jiems pasvirus vanduo nelabai išsilieja.</a:t>
            </a:r>
          </a:p>
          <a:p>
            <a:endParaRPr lang="lt-LT" dirty="0"/>
          </a:p>
        </p:txBody>
      </p:sp>
      <p:pic>
        <p:nvPicPr>
          <p:cNvPr id="20483" name="Picture 3"/>
          <p:cNvPicPr>
            <a:picLocks noChangeAspect="1" noChangeArrowheads="1"/>
          </p:cNvPicPr>
          <p:nvPr/>
        </p:nvPicPr>
        <p:blipFill>
          <a:blip r:embed="rId3" cstate="print"/>
          <a:srcRect/>
          <a:stretch>
            <a:fillRect/>
          </a:stretch>
        </p:blipFill>
        <p:spPr bwMode="auto">
          <a:xfrm>
            <a:off x="1285852" y="1571612"/>
            <a:ext cx="2928958" cy="292895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normAutofit/>
          </a:bodyPr>
          <a:lstStyle/>
          <a:p>
            <a:pPr algn="ctr"/>
            <a:r>
              <a:rPr lang="lt-LT" sz="4000" b="1" i="1" dirty="0" smtClean="0">
                <a:latin typeface="Times New Roman" pitchFamily="18" charset="0"/>
                <a:cs typeface="Times New Roman" pitchFamily="18" charset="0"/>
              </a:rPr>
              <a:t>MOKYKLINĖ  DŪDELĖ</a:t>
            </a:r>
            <a:endParaRPr lang="lt-LT" sz="4000" b="1" i="1" dirty="0">
              <a:latin typeface="Times New Roman" pitchFamily="18" charset="0"/>
              <a:cs typeface="Times New Roman" pitchFamily="18" charset="0"/>
            </a:endParaRPr>
          </a:p>
        </p:txBody>
      </p:sp>
      <p:pic>
        <p:nvPicPr>
          <p:cNvPr id="29698" name="Picture 2"/>
          <p:cNvPicPr>
            <a:picLocks noGrp="1" noChangeAspect="1" noChangeArrowheads="1"/>
          </p:cNvPicPr>
          <p:nvPr>
            <p:ph sz="quarter" idx="1"/>
          </p:nvPr>
        </p:nvPicPr>
        <p:blipFill>
          <a:blip r:embed="rId2" cstate="print"/>
          <a:stretch>
            <a:fillRect/>
          </a:stretch>
        </p:blipFill>
        <p:spPr bwMode="auto">
          <a:xfrm>
            <a:off x="500034" y="2000240"/>
            <a:ext cx="3286148" cy="3429023"/>
          </a:xfrm>
          <a:prstGeom prst="rect">
            <a:avLst/>
          </a:prstGeom>
          <a:noFill/>
          <a:ln w="9525">
            <a:noFill/>
            <a:miter lim="800000"/>
            <a:headEnd/>
            <a:tailEnd/>
          </a:ln>
          <a:effectLst/>
        </p:spPr>
      </p:pic>
      <p:sp>
        <p:nvSpPr>
          <p:cNvPr id="4" name="Turinio vietos rezervavimo ženklas 3"/>
          <p:cNvSpPr>
            <a:spLocks noGrp="1"/>
          </p:cNvSpPr>
          <p:nvPr>
            <p:ph sz="quarter" idx="2"/>
          </p:nvPr>
        </p:nvSpPr>
        <p:spPr>
          <a:xfrm>
            <a:off x="4286248" y="2000240"/>
            <a:ext cx="3657600" cy="4214810"/>
          </a:xfrm>
        </p:spPr>
        <p:txBody>
          <a:bodyPr/>
          <a:lstStyle/>
          <a:p>
            <a:r>
              <a:rPr lang="lt-LT" sz="2000" dirty="0" smtClean="0">
                <a:latin typeface="Times New Roman" pitchFamily="18" charset="0"/>
                <a:cs typeface="Times New Roman" pitchFamily="18" charset="0"/>
              </a:rPr>
              <a:t>Ji bus reikalinga muzikos pamokoms, įvairiems renginiams. Pirkite tokią kokią matote šioje skaidrėje. Ji yra su 6 skylutėmis , geltona.</a:t>
            </a:r>
          </a:p>
          <a:p>
            <a:endParaRPr lang="lt-LT"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normAutofit/>
          </a:bodyPr>
          <a:lstStyle/>
          <a:p>
            <a:pPr algn="ctr"/>
            <a:r>
              <a:rPr lang="lt-LT" sz="4000" b="1" i="1" dirty="0" smtClean="0">
                <a:latin typeface="Times New Roman" pitchFamily="18" charset="0"/>
                <a:cs typeface="Times New Roman" pitchFamily="18" charset="0"/>
              </a:rPr>
              <a:t>APLANKAS-VOKAS (A3)</a:t>
            </a:r>
            <a:endParaRPr lang="lt-LT" sz="4000" b="1" i="1" dirty="0">
              <a:latin typeface="Times New Roman" pitchFamily="18" charset="0"/>
              <a:cs typeface="Times New Roman" pitchFamily="18" charset="0"/>
            </a:endParaRPr>
          </a:p>
        </p:txBody>
      </p:sp>
      <p:pic>
        <p:nvPicPr>
          <p:cNvPr id="2050" name="Picture 2"/>
          <p:cNvPicPr>
            <a:picLocks noGrp="1" noChangeAspect="1" noChangeArrowheads="1"/>
          </p:cNvPicPr>
          <p:nvPr>
            <p:ph sz="quarter" idx="1"/>
          </p:nvPr>
        </p:nvPicPr>
        <p:blipFill>
          <a:blip r:embed="rId2" cstate="print"/>
          <a:stretch>
            <a:fillRect/>
          </a:stretch>
        </p:blipFill>
        <p:spPr bwMode="auto">
          <a:xfrm>
            <a:off x="642910" y="2428868"/>
            <a:ext cx="2928958" cy="2928958"/>
          </a:xfrm>
          <a:prstGeom prst="rect">
            <a:avLst/>
          </a:prstGeom>
          <a:noFill/>
          <a:ln w="9525">
            <a:noFill/>
            <a:miter lim="800000"/>
            <a:headEnd/>
            <a:tailEnd/>
          </a:ln>
          <a:effectLst/>
        </p:spPr>
      </p:pic>
      <p:sp>
        <p:nvSpPr>
          <p:cNvPr id="4" name="Turinio vietos rezervavimo ženklas 3"/>
          <p:cNvSpPr>
            <a:spLocks noGrp="1"/>
          </p:cNvSpPr>
          <p:nvPr>
            <p:ph sz="quarter" idx="2"/>
          </p:nvPr>
        </p:nvSpPr>
        <p:spPr/>
        <p:txBody>
          <a:bodyPr/>
          <a:lstStyle/>
          <a:p>
            <a:r>
              <a:rPr lang="lt-LT" dirty="0" smtClean="0">
                <a:latin typeface="Times New Roman" pitchFamily="18" charset="0"/>
                <a:cs typeface="Times New Roman" pitchFamily="18" charset="0"/>
              </a:rPr>
              <a:t>Jų yra įvairių spalvų reikalingi sudėti piešiniams</a:t>
            </a:r>
            <a:r>
              <a:rPr lang="lt-LT" dirty="0" smtClean="0">
                <a:latin typeface="Times New Roman" pitchFamily="18" charset="0"/>
                <a:cs typeface="Times New Roman" pitchFamily="18" charset="0"/>
              </a:rPr>
              <a:t>., pieštiems ant A3 formato lapo.</a:t>
            </a:r>
            <a:endParaRPr lang="lt-LT"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normAutofit/>
          </a:bodyPr>
          <a:lstStyle/>
          <a:p>
            <a:pPr algn="ctr"/>
            <a:r>
              <a:rPr lang="lt-LT" sz="4000" b="1" i="1" dirty="0" smtClean="0">
                <a:latin typeface="Times New Roman" pitchFamily="18" charset="0"/>
                <a:cs typeface="Times New Roman" pitchFamily="18" charset="0"/>
              </a:rPr>
              <a:t>SEGTUVAI </a:t>
            </a:r>
            <a:r>
              <a:rPr lang="lt-LT" sz="4000" b="1" i="1" dirty="0" smtClean="0">
                <a:latin typeface="Times New Roman" pitchFamily="18" charset="0"/>
                <a:cs typeface="Times New Roman" pitchFamily="18" charset="0"/>
              </a:rPr>
              <a:t> </a:t>
            </a:r>
            <a:r>
              <a:rPr lang="lt-LT" sz="4000" b="1" i="1" dirty="0" smtClean="0">
                <a:latin typeface="Times New Roman" pitchFamily="18" charset="0"/>
                <a:cs typeface="Times New Roman" pitchFamily="18" charset="0"/>
              </a:rPr>
              <a:t>IR ĮMAUTĖS</a:t>
            </a:r>
            <a:endParaRPr lang="lt-LT" sz="4000" b="1" i="1" dirty="0">
              <a:latin typeface="Times New Roman" pitchFamily="18" charset="0"/>
              <a:cs typeface="Times New Roman" pitchFamily="18" charset="0"/>
            </a:endParaRPr>
          </a:p>
        </p:txBody>
      </p:sp>
      <p:pic>
        <p:nvPicPr>
          <p:cNvPr id="1026" name="Picture 2"/>
          <p:cNvPicPr>
            <a:picLocks noGrp="1" noChangeAspect="1" noChangeArrowheads="1"/>
          </p:cNvPicPr>
          <p:nvPr>
            <p:ph sz="quarter" idx="1"/>
          </p:nvPr>
        </p:nvPicPr>
        <p:blipFill>
          <a:blip r:embed="rId2" cstate="print"/>
          <a:stretch>
            <a:fillRect/>
          </a:stretch>
        </p:blipFill>
        <p:spPr bwMode="auto">
          <a:xfrm>
            <a:off x="357158" y="1571612"/>
            <a:ext cx="2928958" cy="2286016"/>
          </a:xfrm>
          <a:prstGeom prst="rect">
            <a:avLst/>
          </a:prstGeom>
          <a:noFill/>
          <a:ln w="9525">
            <a:noFill/>
            <a:miter lim="800000"/>
            <a:headEnd/>
            <a:tailEnd/>
          </a:ln>
          <a:effectLst/>
        </p:spPr>
      </p:pic>
      <p:sp>
        <p:nvSpPr>
          <p:cNvPr id="5" name="Turinio vietos rezervavimo ženklas 4"/>
          <p:cNvSpPr>
            <a:spLocks noGrp="1"/>
          </p:cNvSpPr>
          <p:nvPr>
            <p:ph sz="quarter" idx="2"/>
          </p:nvPr>
        </p:nvSpPr>
        <p:spPr>
          <a:xfrm>
            <a:off x="4270248" y="2571744"/>
            <a:ext cx="3657600" cy="3600456"/>
          </a:xfrm>
        </p:spPr>
        <p:txBody>
          <a:bodyPr/>
          <a:lstStyle/>
          <a:p>
            <a:r>
              <a:rPr lang="lt-LT" dirty="0" smtClean="0">
                <a:latin typeface="Times New Roman" pitchFamily="18" charset="0"/>
                <a:cs typeface="Times New Roman" pitchFamily="18" charset="0"/>
              </a:rPr>
              <a:t>Reikalingas bus vienas toks segtuvas su 10 įmaučių.</a:t>
            </a:r>
          </a:p>
          <a:p>
            <a:endParaRPr lang="lt-LT" dirty="0"/>
          </a:p>
        </p:txBody>
      </p:sp>
      <p:pic>
        <p:nvPicPr>
          <p:cNvPr id="4" name="Picture 2"/>
          <p:cNvPicPr>
            <a:picLocks noChangeAspect="1" noChangeArrowheads="1"/>
          </p:cNvPicPr>
          <p:nvPr/>
        </p:nvPicPr>
        <p:blipFill>
          <a:blip r:embed="rId3" cstate="print"/>
          <a:srcRect/>
          <a:stretch>
            <a:fillRect/>
          </a:stretch>
        </p:blipFill>
        <p:spPr bwMode="auto">
          <a:xfrm>
            <a:off x="1357290" y="4143380"/>
            <a:ext cx="2714644" cy="242891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normAutofit/>
          </a:bodyPr>
          <a:lstStyle/>
          <a:p>
            <a:pPr algn="ctr"/>
            <a:r>
              <a:rPr lang="lt-LT" sz="4000" b="1" i="1" dirty="0" smtClean="0">
                <a:latin typeface="Times New Roman" pitchFamily="18" charset="0"/>
                <a:cs typeface="Times New Roman" pitchFamily="18" charset="0"/>
              </a:rPr>
              <a:t>KOPIJAVIMO  POPIERIUS</a:t>
            </a:r>
            <a:endParaRPr lang="lt-LT" sz="4000" b="1" i="1" dirty="0">
              <a:latin typeface="Times New Roman" pitchFamily="18" charset="0"/>
              <a:cs typeface="Times New Roman" pitchFamily="18" charset="0"/>
            </a:endParaRPr>
          </a:p>
        </p:txBody>
      </p:sp>
      <p:pic>
        <p:nvPicPr>
          <p:cNvPr id="3074" name="Picture 2"/>
          <p:cNvPicPr>
            <a:picLocks noGrp="1" noChangeAspect="1" noChangeArrowheads="1"/>
          </p:cNvPicPr>
          <p:nvPr>
            <p:ph sz="quarter" idx="1"/>
          </p:nvPr>
        </p:nvPicPr>
        <p:blipFill>
          <a:blip r:embed="rId2" cstate="print"/>
          <a:stretch>
            <a:fillRect/>
          </a:stretch>
        </p:blipFill>
        <p:spPr bwMode="auto">
          <a:xfrm>
            <a:off x="214282" y="1643050"/>
            <a:ext cx="2786082" cy="1381128"/>
          </a:xfrm>
          <a:prstGeom prst="rect">
            <a:avLst/>
          </a:prstGeom>
          <a:noFill/>
          <a:ln w="9525">
            <a:noFill/>
            <a:miter lim="800000"/>
            <a:headEnd/>
            <a:tailEnd/>
          </a:ln>
          <a:effectLst/>
        </p:spPr>
      </p:pic>
      <p:sp>
        <p:nvSpPr>
          <p:cNvPr id="5" name="Turinio vietos rezervavimo ženklas 4"/>
          <p:cNvSpPr>
            <a:spLocks noGrp="1"/>
          </p:cNvSpPr>
          <p:nvPr>
            <p:ph sz="quarter" idx="2"/>
          </p:nvPr>
        </p:nvSpPr>
        <p:spPr>
          <a:xfrm>
            <a:off x="4270248" y="2285992"/>
            <a:ext cx="3657600" cy="3886208"/>
          </a:xfrm>
        </p:spPr>
        <p:txBody>
          <a:bodyPr/>
          <a:lstStyle/>
          <a:p>
            <a:r>
              <a:rPr lang="lt-LT" dirty="0" smtClean="0">
                <a:latin typeface="Times New Roman" pitchFamily="18" charset="0"/>
                <a:cs typeface="Times New Roman" pitchFamily="18" charset="0"/>
              </a:rPr>
              <a:t>Kopijavimo popieriaus bus reikalingas įvairioms užduotims atšviesti. Jo reikės </a:t>
            </a:r>
            <a:r>
              <a:rPr lang="lt-LT" dirty="0" smtClean="0">
                <a:latin typeface="Times New Roman" pitchFamily="18" charset="0"/>
                <a:cs typeface="Times New Roman" pitchFamily="18" charset="0"/>
              </a:rPr>
              <a:t>250 lapų.</a:t>
            </a:r>
          </a:p>
          <a:p>
            <a:endParaRPr lang="lt-LT" dirty="0"/>
          </a:p>
        </p:txBody>
      </p:sp>
      <p:pic>
        <p:nvPicPr>
          <p:cNvPr id="3075" name="Picture 3"/>
          <p:cNvPicPr>
            <a:picLocks noChangeAspect="1" noChangeArrowheads="1"/>
          </p:cNvPicPr>
          <p:nvPr/>
        </p:nvPicPr>
        <p:blipFill>
          <a:blip r:embed="rId3" cstate="print"/>
          <a:srcRect/>
          <a:stretch>
            <a:fillRect/>
          </a:stretch>
        </p:blipFill>
        <p:spPr bwMode="auto">
          <a:xfrm>
            <a:off x="1285852" y="3429000"/>
            <a:ext cx="2928958" cy="307183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normAutofit/>
          </a:bodyPr>
          <a:lstStyle/>
          <a:p>
            <a:pPr algn="ctr"/>
            <a:r>
              <a:rPr lang="lt-LT" sz="4000" b="1" i="1" dirty="0" smtClean="0">
                <a:latin typeface="Times New Roman" pitchFamily="18" charset="0"/>
                <a:cs typeface="Times New Roman" pitchFamily="18" charset="0"/>
              </a:rPr>
              <a:t>KUPRINĖ</a:t>
            </a:r>
            <a:endParaRPr lang="lt-LT" sz="4000" b="1" i="1" dirty="0">
              <a:latin typeface="Times New Roman" pitchFamily="18" charset="0"/>
              <a:cs typeface="Times New Roman" pitchFamily="18" charset="0"/>
            </a:endParaRPr>
          </a:p>
        </p:txBody>
      </p:sp>
      <p:pic>
        <p:nvPicPr>
          <p:cNvPr id="23554" name="Picture 2"/>
          <p:cNvPicPr>
            <a:picLocks noGrp="1" noChangeAspect="1" noChangeArrowheads="1"/>
          </p:cNvPicPr>
          <p:nvPr>
            <p:ph sz="quarter" idx="1"/>
          </p:nvPr>
        </p:nvPicPr>
        <p:blipFill>
          <a:blip r:embed="rId2" cstate="print"/>
          <a:stretch>
            <a:fillRect/>
          </a:stretch>
        </p:blipFill>
        <p:spPr bwMode="auto">
          <a:xfrm>
            <a:off x="500034" y="1428736"/>
            <a:ext cx="2857520" cy="2152650"/>
          </a:xfrm>
          <a:prstGeom prst="rect">
            <a:avLst/>
          </a:prstGeom>
          <a:noFill/>
          <a:ln w="9525">
            <a:noFill/>
            <a:miter lim="800000"/>
            <a:headEnd/>
            <a:tailEnd/>
          </a:ln>
          <a:effectLst/>
        </p:spPr>
      </p:pic>
      <p:sp>
        <p:nvSpPr>
          <p:cNvPr id="5" name="Turinio vietos rezervavimo ženklas 4"/>
          <p:cNvSpPr>
            <a:spLocks noGrp="1"/>
          </p:cNvSpPr>
          <p:nvPr>
            <p:ph sz="quarter" idx="2"/>
          </p:nvPr>
        </p:nvSpPr>
        <p:spPr>
          <a:xfrm>
            <a:off x="4270248" y="1928802"/>
            <a:ext cx="3657600" cy="4243398"/>
          </a:xfrm>
        </p:spPr>
        <p:txBody>
          <a:bodyPr>
            <a:normAutofit fontScale="62500" lnSpcReduction="20000"/>
          </a:bodyPr>
          <a:lstStyle/>
          <a:p>
            <a:r>
              <a:rPr lang="lt-LT" dirty="0" smtClean="0">
                <a:latin typeface="Times New Roman" pitchFamily="18" charset="0"/>
                <a:cs typeface="Times New Roman" pitchFamily="18" charset="0"/>
              </a:rPr>
              <a:t>Mokyklinė kuprinė turi didelę įtaką mokinio laikysenos formavimui. Todėl ji turi būti pakietinta nugarėle, plačiais diržais ir rankenėle. Diržų ilgis turi reguliuotis, kad užsivilkus paltą ar striukę juos būtų galima pailginti, o atšilus orams- sutrumpinti. Diržų plotis turi būti ne siauresnis kaip 3,5 cm. Geriau, kad skyrių skyrelių būtų nedaug, nes pirmokėlis juose pasiklysta ir neprisimena kur kokį daiktą įsidėjo. Pradinuko kuprinė be daiktų turi sverti ne daugiau kaip 700 gramų, išorinėje pusėje turi būti pritvirtinti atšvaitai. Nešamos kuprinės apačia neturi būti žemiau moksleivio juosmens, kuprinės diržai turi būti uždėti ant abiejų pečių. Specialistai taip pat pataria, </a:t>
            </a:r>
            <a:r>
              <a:rPr lang="lt-LT" dirty="0" smtClean="0">
                <a:latin typeface="Times New Roman" pitchFamily="18" charset="0"/>
                <a:cs typeface="Times New Roman" pitchFamily="18" charset="0"/>
              </a:rPr>
              <a:t>kad</a:t>
            </a:r>
            <a:r>
              <a:rPr lang="lt-LT" dirty="0" smtClean="0">
                <a:latin typeface="Times New Roman" pitchFamily="18" charset="0"/>
                <a:cs typeface="Times New Roman" pitchFamily="18" charset="0"/>
              </a:rPr>
              <a:t> </a:t>
            </a:r>
            <a:r>
              <a:rPr lang="lt-LT" dirty="0" smtClean="0">
                <a:latin typeface="Times New Roman" pitchFamily="18" charset="0"/>
                <a:cs typeface="Times New Roman" pitchFamily="18" charset="0"/>
              </a:rPr>
              <a:t>optimalus </a:t>
            </a:r>
            <a:r>
              <a:rPr lang="lt-LT" dirty="0" smtClean="0">
                <a:latin typeface="Times New Roman" pitchFamily="18" charset="0"/>
                <a:cs typeface="Times New Roman" pitchFamily="18" charset="0"/>
              </a:rPr>
              <a:t>pilnos kuprinės svoris turėtų sudaryti ne daugiau kaip 10 proc. moksleivio kūno masės.</a:t>
            </a:r>
            <a:endParaRPr lang="lt-LT" dirty="0">
              <a:latin typeface="Times New Roman" pitchFamily="18" charset="0"/>
              <a:cs typeface="Times New Roman" pitchFamily="18" charset="0"/>
            </a:endParaRPr>
          </a:p>
        </p:txBody>
      </p:sp>
      <p:pic>
        <p:nvPicPr>
          <p:cNvPr id="23556" name="Picture 4"/>
          <p:cNvPicPr>
            <a:picLocks noChangeAspect="1" noChangeArrowheads="1"/>
          </p:cNvPicPr>
          <p:nvPr/>
        </p:nvPicPr>
        <p:blipFill>
          <a:blip r:embed="rId3" cstate="print"/>
          <a:srcRect/>
          <a:stretch>
            <a:fillRect/>
          </a:stretch>
        </p:blipFill>
        <p:spPr bwMode="auto">
          <a:xfrm>
            <a:off x="1071538" y="3500438"/>
            <a:ext cx="3143272" cy="300039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noAutofit/>
          </a:bodyPr>
          <a:lstStyle/>
          <a:p>
            <a:pPr algn="ctr"/>
            <a:r>
              <a:rPr lang="lt-LT" sz="4000" b="1" i="1" dirty="0" smtClean="0">
                <a:latin typeface="Times New Roman" pitchFamily="18" charset="0"/>
                <a:cs typeface="Times New Roman" pitchFamily="18" charset="0"/>
              </a:rPr>
              <a:t>SPORTINIS KREPŠYS</a:t>
            </a:r>
            <a:endParaRPr lang="lt-LT" sz="4000" b="1" i="1" dirty="0">
              <a:latin typeface="Times New Roman" pitchFamily="18" charset="0"/>
              <a:cs typeface="Times New Roman" pitchFamily="18" charset="0"/>
            </a:endParaRPr>
          </a:p>
        </p:txBody>
      </p:sp>
      <p:pic>
        <p:nvPicPr>
          <p:cNvPr id="24578" name="Picture 2"/>
          <p:cNvPicPr>
            <a:picLocks noGrp="1" noChangeAspect="1" noChangeArrowheads="1"/>
          </p:cNvPicPr>
          <p:nvPr>
            <p:ph sz="quarter" idx="1"/>
          </p:nvPr>
        </p:nvPicPr>
        <p:blipFill>
          <a:blip r:embed="rId3" cstate="print"/>
          <a:stretch>
            <a:fillRect/>
          </a:stretch>
        </p:blipFill>
        <p:spPr bwMode="auto">
          <a:xfrm>
            <a:off x="2000232" y="1643050"/>
            <a:ext cx="2143125" cy="2143125"/>
          </a:xfrm>
          <a:prstGeom prst="rect">
            <a:avLst/>
          </a:prstGeom>
          <a:noFill/>
          <a:ln w="9525">
            <a:noFill/>
            <a:miter lim="800000"/>
            <a:headEnd/>
            <a:tailEnd/>
          </a:ln>
          <a:effectLst/>
        </p:spPr>
      </p:pic>
      <p:sp>
        <p:nvSpPr>
          <p:cNvPr id="5" name="Turinio vietos rezervavimo ženklas 4"/>
          <p:cNvSpPr>
            <a:spLocks noGrp="1"/>
          </p:cNvSpPr>
          <p:nvPr>
            <p:ph sz="quarter" idx="2"/>
          </p:nvPr>
        </p:nvSpPr>
        <p:spPr>
          <a:xfrm>
            <a:off x="4270248" y="2857496"/>
            <a:ext cx="3657600" cy="3314704"/>
          </a:xfrm>
        </p:spPr>
        <p:txBody>
          <a:bodyPr/>
          <a:lstStyle/>
          <a:p>
            <a:r>
              <a:rPr lang="lt-LT" sz="2000" dirty="0" smtClean="0">
                <a:latin typeface="Times New Roman" pitchFamily="18" charset="0"/>
                <a:cs typeface="Times New Roman" pitchFamily="18" charset="0"/>
              </a:rPr>
              <a:t>Jis bus reikalingas susidėti sportiniams bateliams.</a:t>
            </a:r>
            <a:endParaRPr lang="lt-LT" sz="2000" dirty="0" smtClean="0">
              <a:latin typeface="Times New Roman" pitchFamily="18" charset="0"/>
              <a:cs typeface="Times New Roman" pitchFamily="18" charset="0"/>
            </a:endParaRPr>
          </a:p>
          <a:p>
            <a:endParaRPr lang="lt-LT" dirty="0"/>
          </a:p>
        </p:txBody>
      </p:sp>
      <p:pic>
        <p:nvPicPr>
          <p:cNvPr id="24579" name="Picture 3"/>
          <p:cNvPicPr>
            <a:picLocks noChangeAspect="1" noChangeArrowheads="1"/>
          </p:cNvPicPr>
          <p:nvPr/>
        </p:nvPicPr>
        <p:blipFill>
          <a:blip r:embed="rId4" cstate="print"/>
          <a:srcRect/>
          <a:stretch>
            <a:fillRect/>
          </a:stretch>
        </p:blipFill>
        <p:spPr bwMode="auto">
          <a:xfrm>
            <a:off x="571472" y="3929066"/>
            <a:ext cx="2786082" cy="271464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normAutofit/>
          </a:bodyPr>
          <a:lstStyle/>
          <a:p>
            <a:pPr algn="ctr"/>
            <a:r>
              <a:rPr lang="lt-LT" sz="4000" b="1" i="1" dirty="0" smtClean="0">
                <a:latin typeface="Times New Roman" pitchFamily="18" charset="0"/>
                <a:cs typeface="Times New Roman" pitchFamily="18" charset="0"/>
              </a:rPr>
              <a:t>NATŲ SĄSIUVINIS</a:t>
            </a:r>
            <a:endParaRPr lang="lt-LT" sz="4000" b="1" i="1" dirty="0">
              <a:latin typeface="Times New Roman" pitchFamily="18" charset="0"/>
              <a:cs typeface="Times New Roman" pitchFamily="18" charset="0"/>
            </a:endParaRPr>
          </a:p>
        </p:txBody>
      </p:sp>
      <p:pic>
        <p:nvPicPr>
          <p:cNvPr id="4" name="Turinio vietos rezervavimo ženklas 3"/>
          <p:cNvPicPr>
            <a:picLocks noGrp="1"/>
          </p:cNvPicPr>
          <p:nvPr>
            <p:ph sz="quarter" idx="1"/>
          </p:nvPr>
        </p:nvPicPr>
        <p:blipFill>
          <a:blip r:embed="rId2" cstate="print"/>
          <a:stretch>
            <a:fillRect/>
          </a:stretch>
        </p:blipFill>
        <p:spPr bwMode="auto">
          <a:xfrm>
            <a:off x="785786" y="2285992"/>
            <a:ext cx="2381250" cy="1914525"/>
          </a:xfrm>
          <a:prstGeom prst="rect">
            <a:avLst/>
          </a:prstGeom>
          <a:noFill/>
          <a:ln w="9525">
            <a:noFill/>
            <a:miter lim="800000"/>
            <a:headEnd/>
            <a:tailEnd/>
          </a:ln>
        </p:spPr>
      </p:pic>
      <p:sp>
        <p:nvSpPr>
          <p:cNvPr id="6" name="Turinio vietos rezervavimo ženklas 5"/>
          <p:cNvSpPr>
            <a:spLocks noGrp="1"/>
          </p:cNvSpPr>
          <p:nvPr>
            <p:ph sz="quarter" idx="2"/>
          </p:nvPr>
        </p:nvSpPr>
        <p:spPr>
          <a:xfrm>
            <a:off x="4270248" y="3643314"/>
            <a:ext cx="3657600" cy="2528886"/>
          </a:xfrm>
        </p:spPr>
        <p:txBody>
          <a:bodyPr>
            <a:normAutofit/>
          </a:bodyPr>
          <a:lstStyle/>
          <a:p>
            <a:r>
              <a:rPr lang="lt-LT" sz="2000" dirty="0" smtClean="0">
                <a:latin typeface="Times New Roman" pitchFamily="18" charset="0"/>
                <a:cs typeface="Times New Roman" pitchFamily="18" charset="0"/>
              </a:rPr>
              <a:t>Jis bus reikalingas muzikos pamokoms. Jų yra didesnių ir mažesnių. Siūlyčiau pirkti mažesnio formato.</a:t>
            </a:r>
          </a:p>
          <a:p>
            <a:endParaRPr lang="lt-LT"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normAutofit/>
          </a:bodyPr>
          <a:lstStyle/>
          <a:p>
            <a:pPr algn="ctr"/>
            <a:r>
              <a:rPr lang="lt-LT" sz="4000" b="1" dirty="0" smtClean="0">
                <a:latin typeface="Times New Roman" pitchFamily="18" charset="0"/>
                <a:cs typeface="Times New Roman" pitchFamily="18" charset="0"/>
              </a:rPr>
              <a:t>SPORTINĖ APRANGA</a:t>
            </a:r>
            <a:endParaRPr lang="lt-LT" sz="4000" b="1" dirty="0">
              <a:latin typeface="Times New Roman" pitchFamily="18" charset="0"/>
              <a:cs typeface="Times New Roman" pitchFamily="18" charset="0"/>
            </a:endParaRPr>
          </a:p>
        </p:txBody>
      </p:sp>
      <p:pic>
        <p:nvPicPr>
          <p:cNvPr id="25602" name="Picture 2"/>
          <p:cNvPicPr>
            <a:picLocks noGrp="1" noChangeAspect="1" noChangeArrowheads="1"/>
          </p:cNvPicPr>
          <p:nvPr>
            <p:ph sz="quarter" idx="1"/>
          </p:nvPr>
        </p:nvPicPr>
        <p:blipFill>
          <a:blip r:embed="rId2" cstate="print"/>
          <a:stretch>
            <a:fillRect/>
          </a:stretch>
        </p:blipFill>
        <p:spPr bwMode="auto">
          <a:xfrm>
            <a:off x="1142976" y="4214818"/>
            <a:ext cx="2566994" cy="2209804"/>
          </a:xfrm>
          <a:prstGeom prst="rect">
            <a:avLst/>
          </a:prstGeom>
          <a:noFill/>
          <a:ln w="9525">
            <a:noFill/>
            <a:miter lim="800000"/>
            <a:headEnd/>
            <a:tailEnd/>
          </a:ln>
          <a:effectLst/>
        </p:spPr>
      </p:pic>
      <p:sp>
        <p:nvSpPr>
          <p:cNvPr id="5" name="Turinio vietos rezervavimo ženklas 4"/>
          <p:cNvSpPr>
            <a:spLocks noGrp="1"/>
          </p:cNvSpPr>
          <p:nvPr>
            <p:ph sz="quarter" idx="2"/>
          </p:nvPr>
        </p:nvSpPr>
        <p:spPr>
          <a:xfrm>
            <a:off x="4270248" y="2500306"/>
            <a:ext cx="3657600" cy="3671894"/>
          </a:xfrm>
        </p:spPr>
        <p:txBody>
          <a:bodyPr/>
          <a:lstStyle/>
          <a:p>
            <a:r>
              <a:rPr lang="lt-LT" dirty="0" smtClean="0">
                <a:latin typeface="Times New Roman" pitchFamily="18" charset="0"/>
                <a:cs typeface="Times New Roman" pitchFamily="18" charset="0"/>
              </a:rPr>
              <a:t>Kūno kultūros pamokose bus reikalinga sportinė apranga. Patarčiau pirkti tokią, kuri patiktų vaikui. </a:t>
            </a:r>
            <a:endParaRPr lang="lt-LT" dirty="0">
              <a:latin typeface="Times New Roman" pitchFamily="18" charset="0"/>
              <a:cs typeface="Times New Roman" pitchFamily="18" charset="0"/>
            </a:endParaRPr>
          </a:p>
        </p:txBody>
      </p:sp>
      <p:pic>
        <p:nvPicPr>
          <p:cNvPr id="25603" name="Picture 3"/>
          <p:cNvPicPr>
            <a:picLocks noChangeAspect="1" noChangeArrowheads="1"/>
          </p:cNvPicPr>
          <p:nvPr/>
        </p:nvPicPr>
        <p:blipFill>
          <a:blip r:embed="rId3" cstate="print"/>
          <a:srcRect/>
          <a:stretch>
            <a:fillRect/>
          </a:stretch>
        </p:blipFill>
        <p:spPr bwMode="auto">
          <a:xfrm>
            <a:off x="428596" y="1714488"/>
            <a:ext cx="2786082" cy="235745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normAutofit/>
          </a:bodyPr>
          <a:lstStyle/>
          <a:p>
            <a:pPr algn="ctr"/>
            <a:r>
              <a:rPr lang="lt-LT" sz="4000" b="1" i="1" dirty="0" smtClean="0">
                <a:latin typeface="Times New Roman" pitchFamily="18" charset="0"/>
                <a:cs typeface="Times New Roman" pitchFamily="18" charset="0"/>
              </a:rPr>
              <a:t>SPORTINIAI BATELIAI</a:t>
            </a:r>
            <a:endParaRPr lang="lt-LT" sz="4000" b="1" i="1" dirty="0">
              <a:latin typeface="Times New Roman" pitchFamily="18" charset="0"/>
              <a:cs typeface="Times New Roman" pitchFamily="18" charset="0"/>
            </a:endParaRPr>
          </a:p>
        </p:txBody>
      </p:sp>
      <p:pic>
        <p:nvPicPr>
          <p:cNvPr id="26626" name="Picture 2"/>
          <p:cNvPicPr>
            <a:picLocks noGrp="1" noChangeAspect="1" noChangeArrowheads="1"/>
          </p:cNvPicPr>
          <p:nvPr>
            <p:ph sz="quarter" idx="1"/>
          </p:nvPr>
        </p:nvPicPr>
        <p:blipFill>
          <a:blip r:embed="rId2" cstate="print"/>
          <a:stretch>
            <a:fillRect/>
          </a:stretch>
        </p:blipFill>
        <p:spPr bwMode="auto">
          <a:xfrm>
            <a:off x="428596" y="2071678"/>
            <a:ext cx="3500462" cy="2738447"/>
          </a:xfrm>
          <a:prstGeom prst="rect">
            <a:avLst/>
          </a:prstGeom>
          <a:noFill/>
          <a:ln w="9525">
            <a:noFill/>
            <a:miter lim="800000"/>
            <a:headEnd/>
            <a:tailEnd/>
          </a:ln>
          <a:effectLst/>
        </p:spPr>
      </p:pic>
      <p:sp>
        <p:nvSpPr>
          <p:cNvPr id="4" name="Turinio vietos rezervavimo ženklas 3"/>
          <p:cNvSpPr>
            <a:spLocks noGrp="1"/>
          </p:cNvSpPr>
          <p:nvPr>
            <p:ph sz="quarter" idx="2"/>
          </p:nvPr>
        </p:nvSpPr>
        <p:spPr/>
        <p:txBody>
          <a:bodyPr/>
          <a:lstStyle/>
          <a:p>
            <a:r>
              <a:rPr lang="lt-LT" dirty="0" smtClean="0">
                <a:latin typeface="Times New Roman" pitchFamily="18" charset="0"/>
                <a:cs typeface="Times New Roman" pitchFamily="18" charset="0"/>
              </a:rPr>
              <a:t>Sportiniai </a:t>
            </a:r>
            <a:r>
              <a:rPr lang="lt-LT" dirty="0" smtClean="0">
                <a:latin typeface="Times New Roman" pitchFamily="18" charset="0"/>
                <a:cs typeface="Times New Roman" pitchFamily="18" charset="0"/>
              </a:rPr>
              <a:t>bateliai </a:t>
            </a:r>
            <a:r>
              <a:rPr lang="lt-LT" dirty="0" smtClean="0">
                <a:latin typeface="Times New Roman" pitchFamily="18" charset="0"/>
                <a:cs typeface="Times New Roman" pitchFamily="18" charset="0"/>
              </a:rPr>
              <a:t>bus reikalingi kūno kultūros pamokoms. Perkant atkreipkite dėmesį, kad jų padas būtų šviesus. </a:t>
            </a:r>
            <a:endParaRPr lang="lt-LT" dirty="0" smtClean="0">
              <a:latin typeface="Times New Roman" pitchFamily="18" charset="0"/>
              <a:cs typeface="Times New Roman" pitchFamily="18" charset="0"/>
            </a:endParaRPr>
          </a:p>
          <a:p>
            <a:endParaRPr lang="lt-LT"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normAutofit/>
          </a:bodyPr>
          <a:lstStyle/>
          <a:p>
            <a:pPr algn="ctr"/>
            <a:r>
              <a:rPr lang="lt-LT" sz="4000" b="1" i="1" dirty="0" smtClean="0">
                <a:latin typeface="Times New Roman" pitchFamily="18" charset="0"/>
                <a:cs typeface="Times New Roman" pitchFamily="18" charset="0"/>
              </a:rPr>
              <a:t>UNIFORMA</a:t>
            </a:r>
            <a:endParaRPr lang="lt-LT" sz="4000" b="1" i="1" dirty="0">
              <a:latin typeface="Times New Roman" pitchFamily="18" charset="0"/>
              <a:cs typeface="Times New Roman" pitchFamily="18" charset="0"/>
            </a:endParaRPr>
          </a:p>
        </p:txBody>
      </p:sp>
      <p:pic>
        <p:nvPicPr>
          <p:cNvPr id="27651" name="Picture 3"/>
          <p:cNvPicPr>
            <a:picLocks noGrp="1" noChangeAspect="1" noChangeArrowheads="1"/>
          </p:cNvPicPr>
          <p:nvPr>
            <p:ph sz="quarter" idx="1"/>
          </p:nvPr>
        </p:nvPicPr>
        <p:blipFill>
          <a:blip r:embed="rId2" cstate="print"/>
          <a:stretch>
            <a:fillRect/>
          </a:stretch>
        </p:blipFill>
        <p:spPr bwMode="auto">
          <a:xfrm>
            <a:off x="357158" y="1857364"/>
            <a:ext cx="3500462" cy="3500462"/>
          </a:xfrm>
          <a:prstGeom prst="rect">
            <a:avLst/>
          </a:prstGeom>
          <a:noFill/>
          <a:ln w="9525">
            <a:noFill/>
            <a:miter lim="800000"/>
            <a:headEnd/>
            <a:tailEnd/>
          </a:ln>
          <a:effectLst/>
        </p:spPr>
      </p:pic>
      <p:sp>
        <p:nvSpPr>
          <p:cNvPr id="4" name="Turinio vietos rezervavimo ženklas 3"/>
          <p:cNvSpPr>
            <a:spLocks noGrp="1"/>
          </p:cNvSpPr>
          <p:nvPr>
            <p:ph sz="quarter" idx="2"/>
          </p:nvPr>
        </p:nvSpPr>
        <p:spPr>
          <a:xfrm>
            <a:off x="4357686" y="2428868"/>
            <a:ext cx="3657600" cy="3743332"/>
          </a:xfrm>
        </p:spPr>
        <p:txBody>
          <a:bodyPr/>
          <a:lstStyle/>
          <a:p>
            <a:r>
              <a:rPr lang="lt-LT" dirty="0" smtClean="0">
                <a:latin typeface="Times New Roman" pitchFamily="18" charset="0"/>
                <a:cs typeface="Times New Roman" pitchFamily="18" charset="0"/>
              </a:rPr>
              <a:t>Mūsų mokykla rekomenduoja nešioti uniformą. </a:t>
            </a:r>
            <a:endParaRPr lang="lt-LT"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normAutofit/>
          </a:bodyPr>
          <a:lstStyle/>
          <a:p>
            <a:pPr algn="ctr"/>
            <a:r>
              <a:rPr lang="lt-LT" sz="4000" b="1" i="1" dirty="0" smtClean="0">
                <a:latin typeface="Times New Roman" pitchFamily="18" charset="0"/>
                <a:cs typeface="Times New Roman" pitchFamily="18" charset="0"/>
              </a:rPr>
              <a:t>SEGTUVAS  SĄSIUVINIAMS</a:t>
            </a:r>
            <a:endParaRPr lang="lt-LT" sz="4000" b="1" i="1" dirty="0">
              <a:latin typeface="Times New Roman" pitchFamily="18" charset="0"/>
              <a:cs typeface="Times New Roman" pitchFamily="18" charset="0"/>
            </a:endParaRPr>
          </a:p>
        </p:txBody>
      </p:sp>
      <p:pic>
        <p:nvPicPr>
          <p:cNvPr id="4098" name="Picture 2"/>
          <p:cNvPicPr>
            <a:picLocks noGrp="1" noChangeAspect="1" noChangeArrowheads="1"/>
          </p:cNvPicPr>
          <p:nvPr>
            <p:ph sz="quarter" idx="1"/>
          </p:nvPr>
        </p:nvPicPr>
        <p:blipFill>
          <a:blip r:embed="rId2" cstate="print"/>
          <a:stretch>
            <a:fillRect/>
          </a:stretch>
        </p:blipFill>
        <p:spPr bwMode="auto">
          <a:xfrm>
            <a:off x="571472" y="1714488"/>
            <a:ext cx="1500198" cy="1428760"/>
          </a:xfrm>
          <a:prstGeom prst="rect">
            <a:avLst/>
          </a:prstGeom>
          <a:noFill/>
          <a:ln w="9525">
            <a:noFill/>
            <a:miter lim="800000"/>
            <a:headEnd/>
            <a:tailEnd/>
          </a:ln>
          <a:effectLst/>
        </p:spPr>
      </p:pic>
      <p:sp>
        <p:nvSpPr>
          <p:cNvPr id="6" name="Turinio vietos rezervavimo ženklas 5"/>
          <p:cNvSpPr>
            <a:spLocks noGrp="1"/>
          </p:cNvSpPr>
          <p:nvPr>
            <p:ph sz="quarter" idx="2"/>
          </p:nvPr>
        </p:nvSpPr>
        <p:spPr>
          <a:xfrm>
            <a:off x="4270248" y="2928934"/>
            <a:ext cx="3657600" cy="3243266"/>
          </a:xfrm>
        </p:spPr>
        <p:txBody>
          <a:bodyPr/>
          <a:lstStyle/>
          <a:p>
            <a:r>
              <a:rPr lang="lt-LT" sz="2000" dirty="0" smtClean="0">
                <a:latin typeface="Times New Roman" pitchFamily="18" charset="0"/>
                <a:cs typeface="Times New Roman" pitchFamily="18" charset="0"/>
              </a:rPr>
              <a:t>Kartais jie dar  vadinami aplankais, dėklais. Jų yra įvairių rūšių, spalvų., formatų. Patarčiau pirkti tokį, kad į jį tilptų ne tik sąsiuvinis langeliais bei linijomis, bet ir pratybų </a:t>
            </a:r>
            <a:r>
              <a:rPr lang="lt-LT" sz="2000" dirty="0" err="1" smtClean="0">
                <a:latin typeface="Times New Roman" pitchFamily="18" charset="0"/>
                <a:cs typeface="Times New Roman" pitchFamily="18" charset="0"/>
              </a:rPr>
              <a:t>sąsiuvinukai</a:t>
            </a:r>
            <a:r>
              <a:rPr lang="lt-LT" sz="2000" dirty="0" smtClean="0">
                <a:latin typeface="Times New Roman" pitchFamily="18" charset="0"/>
                <a:cs typeface="Times New Roman" pitchFamily="18" charset="0"/>
              </a:rPr>
              <a:t>. Pradžiai jų užtektų dviejų.</a:t>
            </a:r>
          </a:p>
          <a:p>
            <a:endParaRPr lang="lt-LT" dirty="0"/>
          </a:p>
        </p:txBody>
      </p:sp>
      <p:pic>
        <p:nvPicPr>
          <p:cNvPr id="4099" name="Picture 3"/>
          <p:cNvPicPr>
            <a:picLocks noChangeAspect="1" noChangeArrowheads="1"/>
          </p:cNvPicPr>
          <p:nvPr/>
        </p:nvPicPr>
        <p:blipFill>
          <a:blip r:embed="rId3" cstate="print"/>
          <a:srcRect/>
          <a:stretch>
            <a:fillRect/>
          </a:stretch>
        </p:blipFill>
        <p:spPr bwMode="auto">
          <a:xfrm>
            <a:off x="571472" y="4071942"/>
            <a:ext cx="2857520" cy="2571768"/>
          </a:xfrm>
          <a:prstGeom prst="rect">
            <a:avLst/>
          </a:prstGeom>
          <a:noFill/>
          <a:ln w="9525">
            <a:noFill/>
            <a:miter lim="800000"/>
            <a:headEnd/>
            <a:tailEnd/>
          </a:ln>
          <a:effectLst/>
        </p:spPr>
      </p:pic>
      <p:pic>
        <p:nvPicPr>
          <p:cNvPr id="4101" name="Picture 5"/>
          <p:cNvPicPr>
            <a:picLocks noChangeAspect="1" noChangeArrowheads="1"/>
          </p:cNvPicPr>
          <p:nvPr/>
        </p:nvPicPr>
        <p:blipFill>
          <a:blip r:embed="rId4" cstate="print"/>
          <a:srcRect/>
          <a:stretch>
            <a:fillRect/>
          </a:stretch>
        </p:blipFill>
        <p:spPr bwMode="auto">
          <a:xfrm>
            <a:off x="2000232" y="2500306"/>
            <a:ext cx="2000264" cy="200026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noAutofit/>
          </a:bodyPr>
          <a:lstStyle/>
          <a:p>
            <a:pPr algn="ctr"/>
            <a:r>
              <a:rPr lang="lt-LT" sz="3200" b="1" i="1" dirty="0" smtClean="0">
                <a:latin typeface="Times New Roman" pitchFamily="18" charset="0"/>
                <a:cs typeface="Times New Roman" pitchFamily="18" charset="0"/>
              </a:rPr>
              <a:t>APLANKAI SĄSIUVINIAMS, </a:t>
            </a:r>
            <a:br>
              <a:rPr lang="lt-LT" sz="3200" b="1" i="1" dirty="0" smtClean="0">
                <a:latin typeface="Times New Roman" pitchFamily="18" charset="0"/>
                <a:cs typeface="Times New Roman" pitchFamily="18" charset="0"/>
              </a:rPr>
            </a:br>
            <a:r>
              <a:rPr lang="lt-LT" sz="3200" b="1" i="1" dirty="0" smtClean="0">
                <a:latin typeface="Times New Roman" pitchFamily="18" charset="0"/>
                <a:cs typeface="Times New Roman" pitchFamily="18" charset="0"/>
              </a:rPr>
              <a:t>APLANKAI VADOVĖLIAMS 1-ai KLASE</a:t>
            </a:r>
            <a:endParaRPr lang="lt-LT" sz="3200" b="1" i="1" dirty="0">
              <a:latin typeface="Times New Roman" pitchFamily="18" charset="0"/>
              <a:cs typeface="Times New Roman" pitchFamily="18" charset="0"/>
            </a:endParaRPr>
          </a:p>
        </p:txBody>
      </p:sp>
      <p:pic>
        <p:nvPicPr>
          <p:cNvPr id="2052" name="Picture 4"/>
          <p:cNvPicPr>
            <a:picLocks noGrp="1" noChangeAspect="1" noChangeArrowheads="1"/>
          </p:cNvPicPr>
          <p:nvPr>
            <p:ph sz="quarter" idx="1"/>
          </p:nvPr>
        </p:nvPicPr>
        <p:blipFill>
          <a:blip r:embed="rId2" cstate="print"/>
          <a:stretch>
            <a:fillRect/>
          </a:stretch>
        </p:blipFill>
        <p:spPr bwMode="auto">
          <a:xfrm>
            <a:off x="714348" y="2071678"/>
            <a:ext cx="2714652" cy="3214710"/>
          </a:xfrm>
          <a:prstGeom prst="rect">
            <a:avLst/>
          </a:prstGeom>
          <a:noFill/>
          <a:ln w="9525">
            <a:noFill/>
            <a:miter lim="800000"/>
            <a:headEnd/>
            <a:tailEnd/>
          </a:ln>
          <a:effectLst/>
        </p:spPr>
      </p:pic>
      <p:sp>
        <p:nvSpPr>
          <p:cNvPr id="4" name="Turinio vietos rezervavimo ženklas 3"/>
          <p:cNvSpPr>
            <a:spLocks noGrp="1"/>
          </p:cNvSpPr>
          <p:nvPr>
            <p:ph sz="quarter" idx="2"/>
          </p:nvPr>
        </p:nvSpPr>
        <p:spPr>
          <a:xfrm>
            <a:off x="4270248" y="2071678"/>
            <a:ext cx="3657600" cy="4100522"/>
          </a:xfrm>
        </p:spPr>
        <p:txBody>
          <a:bodyPr>
            <a:normAutofit/>
          </a:bodyPr>
          <a:lstStyle/>
          <a:p>
            <a:r>
              <a:rPr lang="lt-LT" sz="2000" dirty="0" smtClean="0">
                <a:latin typeface="Times New Roman" pitchFamily="18" charset="0"/>
                <a:cs typeface="Times New Roman" pitchFamily="18" charset="0"/>
              </a:rPr>
              <a:t>Aplankai sąsiuviniams perkasi </a:t>
            </a:r>
            <a:r>
              <a:rPr lang="lt-LT" sz="2000" dirty="0" smtClean="0">
                <a:latin typeface="Times New Roman" pitchFamily="18" charset="0"/>
                <a:cs typeface="Times New Roman" pitchFamily="18" charset="0"/>
              </a:rPr>
              <a:t>atskirai. Jų </a:t>
            </a:r>
            <a:r>
              <a:rPr lang="lt-LT" sz="2000" dirty="0" smtClean="0">
                <a:latin typeface="Times New Roman" pitchFamily="18" charset="0"/>
                <a:cs typeface="Times New Roman" pitchFamily="18" charset="0"/>
              </a:rPr>
              <a:t>pakuotėje dažniausiai būna po 10. </a:t>
            </a:r>
            <a:endParaRPr lang="lt-LT" sz="2000" dirty="0" smtClean="0">
              <a:latin typeface="Times New Roman" pitchFamily="18" charset="0"/>
              <a:cs typeface="Times New Roman" pitchFamily="18" charset="0"/>
            </a:endParaRPr>
          </a:p>
          <a:p>
            <a:r>
              <a:rPr lang="lt-LT" sz="2000" dirty="0" smtClean="0">
                <a:latin typeface="Times New Roman" pitchFamily="18" charset="0"/>
                <a:cs typeface="Times New Roman" pitchFamily="18" charset="0"/>
              </a:rPr>
              <a:t>Ant </a:t>
            </a:r>
            <a:r>
              <a:rPr lang="lt-LT" sz="2000" dirty="0" smtClean="0">
                <a:latin typeface="Times New Roman" pitchFamily="18" charset="0"/>
                <a:cs typeface="Times New Roman" pitchFamily="18" charset="0"/>
              </a:rPr>
              <a:t>aplankų knygoms yra užrašyta kuriai klasei jie skirti ir kokių autorių </a:t>
            </a:r>
            <a:r>
              <a:rPr lang="lt-LT" sz="2000" dirty="0" smtClean="0">
                <a:latin typeface="Times New Roman" pitchFamily="18" charset="0"/>
                <a:cs typeface="Times New Roman" pitchFamily="18" charset="0"/>
              </a:rPr>
              <a:t>knygas jais </a:t>
            </a:r>
            <a:r>
              <a:rPr lang="lt-LT" sz="2000" dirty="0" smtClean="0">
                <a:latin typeface="Times New Roman" pitchFamily="18" charset="0"/>
                <a:cs typeface="Times New Roman" pitchFamily="18" charset="0"/>
              </a:rPr>
              <a:t>bus galima </a:t>
            </a:r>
            <a:r>
              <a:rPr lang="lt-LT" sz="2000" dirty="0" smtClean="0">
                <a:latin typeface="Times New Roman" pitchFamily="18" charset="0"/>
                <a:cs typeface="Times New Roman" pitchFamily="18" charset="0"/>
              </a:rPr>
              <a:t> </a:t>
            </a:r>
            <a:r>
              <a:rPr lang="lt-LT" sz="2000" dirty="0" smtClean="0">
                <a:latin typeface="Times New Roman" pitchFamily="18" charset="0"/>
                <a:cs typeface="Times New Roman" pitchFamily="18" charset="0"/>
              </a:rPr>
              <a:t>aplenkti. </a:t>
            </a:r>
            <a:endParaRPr lang="lt-LT"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normAutofit/>
          </a:bodyPr>
          <a:lstStyle/>
          <a:p>
            <a:pPr algn="ctr"/>
            <a:r>
              <a:rPr lang="lt-LT" sz="4000" b="1" i="1" dirty="0" smtClean="0">
                <a:latin typeface="Times New Roman" pitchFamily="18" charset="0"/>
                <a:cs typeface="Times New Roman" pitchFamily="18" charset="0"/>
              </a:rPr>
              <a:t>RAŠALINIS PARKERIS</a:t>
            </a:r>
            <a:endParaRPr lang="lt-LT" sz="4000" b="1" i="1" dirty="0">
              <a:latin typeface="Times New Roman" pitchFamily="18" charset="0"/>
              <a:cs typeface="Times New Roman" pitchFamily="18" charset="0"/>
            </a:endParaRPr>
          </a:p>
        </p:txBody>
      </p:sp>
      <p:pic>
        <p:nvPicPr>
          <p:cNvPr id="3074" name="Picture 2"/>
          <p:cNvPicPr>
            <a:picLocks noGrp="1" noChangeAspect="1" noChangeArrowheads="1"/>
          </p:cNvPicPr>
          <p:nvPr>
            <p:ph sz="quarter" idx="1"/>
          </p:nvPr>
        </p:nvPicPr>
        <p:blipFill>
          <a:blip r:embed="rId2" cstate="print"/>
          <a:stretch>
            <a:fillRect/>
          </a:stretch>
        </p:blipFill>
        <p:spPr bwMode="auto">
          <a:xfrm>
            <a:off x="457200" y="3304540"/>
            <a:ext cx="3657600" cy="1163320"/>
          </a:xfrm>
          <a:prstGeom prst="rect">
            <a:avLst/>
          </a:prstGeom>
          <a:noFill/>
          <a:ln w="9525">
            <a:noFill/>
            <a:miter lim="800000"/>
            <a:headEnd/>
            <a:tailEnd/>
          </a:ln>
          <a:effectLst/>
        </p:spPr>
      </p:pic>
      <p:sp>
        <p:nvSpPr>
          <p:cNvPr id="4" name="Turinio vietos rezervavimo ženklas 3"/>
          <p:cNvSpPr>
            <a:spLocks noGrp="1"/>
          </p:cNvSpPr>
          <p:nvPr>
            <p:ph sz="quarter" idx="2"/>
          </p:nvPr>
        </p:nvSpPr>
        <p:spPr/>
        <p:txBody>
          <a:bodyPr>
            <a:normAutofit fontScale="85000" lnSpcReduction="20000"/>
          </a:bodyPr>
          <a:lstStyle/>
          <a:p>
            <a:r>
              <a:rPr lang="lt-LT" dirty="0" smtClean="0">
                <a:latin typeface="Times New Roman" pitchFamily="18" charset="0"/>
                <a:cs typeface="Times New Roman" pitchFamily="18" charset="0"/>
              </a:rPr>
              <a:t>Pradinėse klasėse </a:t>
            </a:r>
            <a:r>
              <a:rPr lang="lt-LT" dirty="0" smtClean="0">
                <a:latin typeface="Times New Roman" pitchFamily="18" charset="0"/>
                <a:cs typeface="Times New Roman" pitchFamily="18" charset="0"/>
              </a:rPr>
              <a:t>naudojamas </a:t>
            </a:r>
            <a:r>
              <a:rPr lang="lt-LT" dirty="0" smtClean="0">
                <a:latin typeface="Times New Roman" pitchFamily="18" charset="0"/>
                <a:cs typeface="Times New Roman" pitchFamily="18" charset="0"/>
              </a:rPr>
              <a:t>plunksninis rašalinėmis kapsulėmis pildomas parkeris. Geriausia naudoti rašiklius su iridžio plunksnomis, kurios nedrasko popieriaus. Prie plunksnos turi būti patogiai išlenktas guminis paviršius, kad rašant neslystų pirštukai. Parkerius geriausia turėti </a:t>
            </a:r>
            <a:r>
              <a:rPr lang="lt-LT" dirty="0" smtClean="0">
                <a:latin typeface="Times New Roman" pitchFamily="18" charset="0"/>
                <a:cs typeface="Times New Roman" pitchFamily="18" charset="0"/>
              </a:rPr>
              <a:t>du. Neskolinkite </a:t>
            </a:r>
            <a:r>
              <a:rPr lang="lt-LT" dirty="0" smtClean="0">
                <a:latin typeface="Times New Roman" pitchFamily="18" charset="0"/>
                <a:cs typeface="Times New Roman" pitchFamily="18" charset="0"/>
              </a:rPr>
              <a:t>ir patys nerašykite vaikui skirtu parkeriu, nes pagal ranką susiformuoja plunksnos pasvirimas. Yra parkerių vaikams kairiarankiams bei universalių.</a:t>
            </a:r>
          </a:p>
          <a:p>
            <a:endParaRPr lang="lt-LT"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normAutofit/>
          </a:bodyPr>
          <a:lstStyle/>
          <a:p>
            <a:pPr algn="ctr"/>
            <a:r>
              <a:rPr lang="lt-LT" sz="4000" b="1" i="1" dirty="0" smtClean="0">
                <a:latin typeface="Times New Roman" pitchFamily="18" charset="0"/>
                <a:cs typeface="Times New Roman" pitchFamily="18" charset="0"/>
              </a:rPr>
              <a:t>PAPRASTAS  PIEŠTUKAS</a:t>
            </a:r>
            <a:endParaRPr lang="lt-LT" sz="4000" b="1" i="1" dirty="0">
              <a:latin typeface="Times New Roman" pitchFamily="18" charset="0"/>
              <a:cs typeface="Times New Roman" pitchFamily="18" charset="0"/>
            </a:endParaRPr>
          </a:p>
        </p:txBody>
      </p:sp>
      <p:pic>
        <p:nvPicPr>
          <p:cNvPr id="9" name="Turinio vietos rezervavimo ženklas 8"/>
          <p:cNvPicPr>
            <a:picLocks noGrp="1"/>
          </p:cNvPicPr>
          <p:nvPr>
            <p:ph sz="quarter" idx="1"/>
          </p:nvPr>
        </p:nvPicPr>
        <p:blipFill>
          <a:blip r:embed="rId2" cstate="print"/>
          <a:stretch>
            <a:fillRect/>
          </a:stretch>
        </p:blipFill>
        <p:spPr bwMode="auto">
          <a:xfrm>
            <a:off x="457200" y="2674620"/>
            <a:ext cx="3657600" cy="2423160"/>
          </a:xfrm>
          <a:prstGeom prst="rect">
            <a:avLst/>
          </a:prstGeom>
          <a:noFill/>
          <a:ln w="9525">
            <a:noFill/>
            <a:miter lim="800000"/>
            <a:headEnd/>
            <a:tailEnd/>
          </a:ln>
        </p:spPr>
      </p:pic>
      <p:sp>
        <p:nvSpPr>
          <p:cNvPr id="4" name="Turinio vietos rezervavimo ženklas 3"/>
          <p:cNvSpPr>
            <a:spLocks noGrp="1"/>
          </p:cNvSpPr>
          <p:nvPr>
            <p:ph sz="quarter" idx="2"/>
          </p:nvPr>
        </p:nvSpPr>
        <p:spPr/>
        <p:txBody>
          <a:bodyPr/>
          <a:lstStyle/>
          <a:p>
            <a:r>
              <a:rPr lang="lt-LT" sz="2000" dirty="0" smtClean="0">
                <a:latin typeface="Times New Roman" pitchFamily="18" charset="0"/>
                <a:cs typeface="Times New Roman" pitchFamily="18" charset="0"/>
              </a:rPr>
              <a:t>Jis bus reikalingas beveik visose pamokose. Geriausia turėti kelis minkštus arba vidutinio minkštumo gerai </a:t>
            </a:r>
            <a:r>
              <a:rPr lang="lt-LT" sz="2000" dirty="0" smtClean="0">
                <a:latin typeface="Times New Roman" pitchFamily="18" charset="0"/>
                <a:cs typeface="Times New Roman" pitchFamily="18" charset="0"/>
              </a:rPr>
              <a:t>pasidrožiančius pieštukus.. </a:t>
            </a:r>
            <a:r>
              <a:rPr lang="lt-LT" sz="2000" dirty="0" smtClean="0">
                <a:latin typeface="Times New Roman" pitchFamily="18" charset="0"/>
                <a:cs typeface="Times New Roman" pitchFamily="18" charset="0"/>
              </a:rPr>
              <a:t>Perkant atkreipkite dėmesį į raidę esančią ant pieštuko. Ji nusako jo kietumą ar minkštumą.</a:t>
            </a:r>
          </a:p>
          <a:p>
            <a:endParaRPr lang="lt-LT"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normAutofit/>
          </a:bodyPr>
          <a:lstStyle/>
          <a:p>
            <a:pPr algn="ctr"/>
            <a:r>
              <a:rPr lang="lt-LT" sz="4000" b="1" i="1" dirty="0" smtClean="0">
                <a:latin typeface="Times New Roman" pitchFamily="18" charset="0"/>
                <a:cs typeface="Times New Roman" pitchFamily="18" charset="0"/>
              </a:rPr>
              <a:t>DROŽTUKAS</a:t>
            </a:r>
            <a:endParaRPr lang="lt-LT" sz="4000" b="1" i="1" dirty="0">
              <a:latin typeface="Times New Roman" pitchFamily="18" charset="0"/>
              <a:cs typeface="Times New Roman" pitchFamily="18" charset="0"/>
            </a:endParaRPr>
          </a:p>
        </p:txBody>
      </p:sp>
      <p:pic>
        <p:nvPicPr>
          <p:cNvPr id="5123" name="Picture 3"/>
          <p:cNvPicPr>
            <a:picLocks noGrp="1" noChangeAspect="1" noChangeArrowheads="1"/>
          </p:cNvPicPr>
          <p:nvPr>
            <p:ph sz="quarter" idx="1"/>
          </p:nvPr>
        </p:nvPicPr>
        <p:blipFill>
          <a:blip r:embed="rId2" cstate="print"/>
          <a:stretch>
            <a:fillRect/>
          </a:stretch>
        </p:blipFill>
        <p:spPr bwMode="auto">
          <a:xfrm>
            <a:off x="857250" y="2457450"/>
            <a:ext cx="2857500" cy="2857500"/>
          </a:xfrm>
          <a:prstGeom prst="rect">
            <a:avLst/>
          </a:prstGeom>
          <a:noFill/>
          <a:ln w="9525">
            <a:noFill/>
            <a:miter lim="800000"/>
            <a:headEnd/>
            <a:tailEnd/>
          </a:ln>
          <a:effectLst/>
        </p:spPr>
      </p:pic>
      <p:sp>
        <p:nvSpPr>
          <p:cNvPr id="4" name="Turinio vietos rezervavimo ženklas 3"/>
          <p:cNvSpPr>
            <a:spLocks noGrp="1"/>
          </p:cNvSpPr>
          <p:nvPr>
            <p:ph sz="quarter" idx="2"/>
          </p:nvPr>
        </p:nvSpPr>
        <p:spPr>
          <a:xfrm>
            <a:off x="4270248" y="2143116"/>
            <a:ext cx="3657600" cy="4029084"/>
          </a:xfrm>
        </p:spPr>
        <p:txBody>
          <a:bodyPr>
            <a:normAutofit/>
          </a:bodyPr>
          <a:lstStyle/>
          <a:p>
            <a:r>
              <a:rPr lang="lt-LT" sz="2000" dirty="0" smtClean="0">
                <a:latin typeface="Times New Roman" pitchFamily="18" charset="0"/>
                <a:cs typeface="Times New Roman" pitchFamily="18" charset="0"/>
              </a:rPr>
              <a:t>Jų yra įvairių formų, spalvų, dydžių. Reikėtų įsigyti drožtukas 2-jų dalių, kad būtų galima padrožti plonesnius ir storesnius pieštukus, o taip pat būtina, kad drožtukas turėtų konteinerį drožlėms. Nes nulūžus pieštukui per pamoką eiti prie šiukšlių dėžės pasidrožti pieštuką negalima, o ant suolo drožlių taip pat nepaliksi.</a:t>
            </a:r>
          </a:p>
          <a:p>
            <a:endParaRPr lang="lt-LT"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normAutofit/>
          </a:bodyPr>
          <a:lstStyle/>
          <a:p>
            <a:pPr algn="ctr"/>
            <a:r>
              <a:rPr lang="lt-LT" sz="4000" b="1" i="1" dirty="0" smtClean="0">
                <a:latin typeface="Times New Roman" pitchFamily="18" charset="0"/>
                <a:cs typeface="Times New Roman" pitchFamily="18" charset="0"/>
              </a:rPr>
              <a:t>TRINTUKAS</a:t>
            </a:r>
            <a:endParaRPr lang="lt-LT" sz="4000" b="1" i="1" dirty="0">
              <a:latin typeface="Times New Roman" pitchFamily="18" charset="0"/>
              <a:cs typeface="Times New Roman" pitchFamily="18" charset="0"/>
            </a:endParaRPr>
          </a:p>
        </p:txBody>
      </p:sp>
      <p:pic>
        <p:nvPicPr>
          <p:cNvPr id="9218" name="Picture 2"/>
          <p:cNvPicPr>
            <a:picLocks noGrp="1" noChangeAspect="1" noChangeArrowheads="1"/>
          </p:cNvPicPr>
          <p:nvPr>
            <p:ph sz="quarter" idx="1"/>
          </p:nvPr>
        </p:nvPicPr>
        <p:blipFill>
          <a:blip r:embed="rId2" cstate="print"/>
          <a:stretch>
            <a:fillRect/>
          </a:stretch>
        </p:blipFill>
        <p:spPr bwMode="auto">
          <a:xfrm>
            <a:off x="714348" y="4357694"/>
            <a:ext cx="2705100" cy="1685925"/>
          </a:xfrm>
          <a:prstGeom prst="rect">
            <a:avLst/>
          </a:prstGeom>
          <a:noFill/>
          <a:ln w="9525">
            <a:noFill/>
            <a:miter lim="800000"/>
            <a:headEnd/>
            <a:tailEnd/>
          </a:ln>
          <a:effectLst/>
        </p:spPr>
      </p:pic>
      <p:sp>
        <p:nvSpPr>
          <p:cNvPr id="6" name="Turinio vietos rezervavimo ženklas 5"/>
          <p:cNvSpPr>
            <a:spLocks noGrp="1"/>
          </p:cNvSpPr>
          <p:nvPr>
            <p:ph sz="quarter" idx="2"/>
          </p:nvPr>
        </p:nvSpPr>
        <p:spPr>
          <a:xfrm>
            <a:off x="4270248" y="2714620"/>
            <a:ext cx="3657600" cy="3457580"/>
          </a:xfrm>
        </p:spPr>
        <p:txBody>
          <a:bodyPr/>
          <a:lstStyle/>
          <a:p>
            <a:r>
              <a:rPr lang="lt-LT" dirty="0" smtClean="0">
                <a:latin typeface="Times New Roman" pitchFamily="18" charset="0"/>
                <a:cs typeface="Times New Roman" pitchFamily="18" charset="0"/>
              </a:rPr>
              <a:t>Jų </a:t>
            </a:r>
            <a:r>
              <a:rPr lang="lt-LT" dirty="0" smtClean="0">
                <a:latin typeface="Times New Roman" pitchFamily="18" charset="0"/>
                <a:cs typeface="Times New Roman" pitchFamily="18" charset="0"/>
              </a:rPr>
              <a:t>yra </a:t>
            </a:r>
            <a:r>
              <a:rPr lang="lt-LT" dirty="0" smtClean="0">
                <a:latin typeface="Times New Roman" pitchFamily="18" charset="0"/>
                <a:cs typeface="Times New Roman" pitchFamily="18" charset="0"/>
              </a:rPr>
              <a:t>įvairių spalvų, formų, dydžių. Patarčiau pirkti baltą ir minkštą.</a:t>
            </a:r>
          </a:p>
          <a:p>
            <a:endParaRPr lang="lt-LT" dirty="0"/>
          </a:p>
        </p:txBody>
      </p:sp>
      <p:pic>
        <p:nvPicPr>
          <p:cNvPr id="9220" name="Picture 4"/>
          <p:cNvPicPr>
            <a:picLocks noChangeAspect="1" noChangeArrowheads="1"/>
          </p:cNvPicPr>
          <p:nvPr/>
        </p:nvPicPr>
        <p:blipFill>
          <a:blip r:embed="rId3" cstate="print"/>
          <a:srcRect/>
          <a:stretch>
            <a:fillRect/>
          </a:stretch>
        </p:blipFill>
        <p:spPr bwMode="auto">
          <a:xfrm>
            <a:off x="1071538" y="1857364"/>
            <a:ext cx="1905000" cy="1905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rkeris">
  <a:themeElements>
    <a:clrScheme name="Erkeris">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Erkeris">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rkeris">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478</TotalTime>
  <Words>1046</Words>
  <Application>Microsoft Office PowerPoint</Application>
  <PresentationFormat>Demonstracija ekrane (4:3)</PresentationFormat>
  <Paragraphs>69</Paragraphs>
  <Slides>32</Slides>
  <Notes>1</Notes>
  <HiddenSlides>0</HiddenSlides>
  <MMClips>0</MMClips>
  <ScaleCrop>false</ScaleCrop>
  <HeadingPairs>
    <vt:vector size="4" baseType="variant">
      <vt:variant>
        <vt:lpstr>Tema</vt:lpstr>
      </vt:variant>
      <vt:variant>
        <vt:i4>1</vt:i4>
      </vt:variant>
      <vt:variant>
        <vt:lpstr>Skaidrių pavadinimai</vt:lpstr>
      </vt:variant>
      <vt:variant>
        <vt:i4>32</vt:i4>
      </vt:variant>
    </vt:vector>
  </HeadingPairs>
  <TitlesOfParts>
    <vt:vector size="33" baseType="lpstr">
      <vt:lpstr>Erkeris</vt:lpstr>
      <vt:lpstr>MOKYMUI IR MOKYMUISI REIKALINGOS PRIEMONĖS</vt:lpstr>
      <vt:lpstr>SĄSIUVINIAI  1-AI KLASEI</vt:lpstr>
      <vt:lpstr>NATŲ SĄSIUVINIS</vt:lpstr>
      <vt:lpstr>SEGTUVAS  SĄSIUVINIAMS</vt:lpstr>
      <vt:lpstr>APLANKAI SĄSIUVINIAMS,  APLANKAI VADOVĖLIAMS 1-ai KLASE</vt:lpstr>
      <vt:lpstr>RAŠALINIS PARKERIS</vt:lpstr>
      <vt:lpstr>PAPRASTAS  PIEŠTUKAS</vt:lpstr>
      <vt:lpstr>DROŽTUKAS</vt:lpstr>
      <vt:lpstr>TRINTUKAS</vt:lpstr>
      <vt:lpstr>SPALVOTI  PIEŠTUKAI</vt:lpstr>
      <vt:lpstr>SPALVOTOS VAŠKINĖS  KREIDELĖS</vt:lpstr>
      <vt:lpstr>FLOMASTERIAI</vt:lpstr>
      <vt:lpstr>LINIUOTĖS</vt:lpstr>
      <vt:lpstr>PENALAS</vt:lpstr>
      <vt:lpstr>SPALVOTAS POPIERIUS</vt:lpstr>
      <vt:lpstr>PIEŠIMO SĄSIUVINIS</vt:lpstr>
      <vt:lpstr>GUAŠAS IR  AKVARELĖ</vt:lpstr>
      <vt:lpstr>TEPTUKAI</vt:lpstr>
      <vt:lpstr>PLASTILINAS</vt:lpstr>
      <vt:lpstr>ŽIRKLĖS</vt:lpstr>
      <vt:lpstr>KLIJAI</vt:lpstr>
      <vt:lpstr>KARTONAS</vt:lpstr>
      <vt:lpstr>INDELIS VANDENIUI</vt:lpstr>
      <vt:lpstr>MOKYKLINĖ  DŪDELĖ</vt:lpstr>
      <vt:lpstr>APLANKAS-VOKAS (A3)</vt:lpstr>
      <vt:lpstr>SEGTUVAI  IR ĮMAUTĖS</vt:lpstr>
      <vt:lpstr>KOPIJAVIMO  POPIERIUS</vt:lpstr>
      <vt:lpstr>KUPRINĖ</vt:lpstr>
      <vt:lpstr>SPORTINIS KREPŠYS</vt:lpstr>
      <vt:lpstr>SPORTINĖ APRANGA</vt:lpstr>
      <vt:lpstr>SPORTINIAI BATELIAI</vt:lpstr>
      <vt:lpstr>UNIFORMA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Skaidrė 1</dc:title>
  <dc:creator>Rimantas</dc:creator>
  <cp:lastModifiedBy>Rimantas</cp:lastModifiedBy>
  <cp:revision>50</cp:revision>
  <dcterms:created xsi:type="dcterms:W3CDTF">2012-04-15T16:41:52Z</dcterms:created>
  <dcterms:modified xsi:type="dcterms:W3CDTF">2012-04-24T17:09:42Z</dcterms:modified>
</cp:coreProperties>
</file>